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281"/>
  </p:normalViewPr>
  <p:slideViewPr>
    <p:cSldViewPr snapToGrid="0">
      <p:cViewPr varScale="1">
        <p:scale>
          <a:sx n="121" d="100"/>
          <a:sy n="121" d="100"/>
        </p:scale>
        <p:origin x="2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55378-BC25-735B-B6B4-E98E6CD4F7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242819-27D0-4C40-0EB1-91B2D1D657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EBD8C-A007-5B2C-FB15-A993BA9FD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C56E8-C679-3A0B-CC79-86776455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0B5D0-D9FD-1CF5-1616-8C5D1DA92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541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F4D18-6D1B-4E7C-0AE9-BCB53A2B8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5C35D-BFC5-A9CE-9253-E91DABDB28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C0E09-F3D0-6D5B-AA5E-245962573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52072F-D693-D289-FAC3-3831B9D3C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EDB64D-DACC-5BF5-4A24-05E6D006C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179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5D9C12-0F2E-BD9E-F964-7B1A5802F7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5910B3-6875-9FDE-FB25-D4072B4BBB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044FCC-5EDB-0F38-7E71-1A3162220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E2ECB-0783-CDDA-E88E-9C253A745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C96E8-12A6-6308-1E9B-71DFA77F3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543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4B1DA-9D09-97C3-44CB-923BC211C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054F08-F342-7493-3EE1-CC5E85B710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62195-DAE5-53D2-E0D2-01737329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64DD74-6F8C-C3AF-1741-E1F32CA41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A795EC-D1A7-F883-55F3-45DA582B9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55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BE5B0-8142-2BE6-D699-A55662B1C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750901-A5EC-F38F-AE92-140EC401D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068B1-5429-6599-705F-7D0CF8612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DA2557-34CC-C11F-994B-8FEAE0780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643957-2B5D-9F32-90F2-E3FF0A541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76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81EC8-246B-04D0-3C85-A2E00BDE9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FAAE8E-F31A-00B6-D4E7-15406D6D0C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CE30A8-431E-5FB1-7DBC-F5F975E262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814641-D39F-8DCD-E4DF-8DB8D6D02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DD7425-4D88-DCDC-66AB-8FD414A84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AFBE80-5A38-A99B-950C-2F1E0F844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774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62213-ACFC-613B-373F-BBDB98543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C1BA50-D0C5-0FE3-827D-302A4E5DB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1FFC91-44E5-CABD-AB89-2718AA60C5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94321E-AF64-470A-545E-D889E06A70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89DA4C-E5B5-4DB7-1B21-F91EE08623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4FA1E9-51D8-DCE5-FD8C-D91A8DD0A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AB7E2-A855-8750-4E5C-B34388D0E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C2B25C-FA1D-8F47-4537-EFFEB4B98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46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2661D-95CD-F4C0-5407-177CE3D3E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00D0B9-A480-8C21-551C-6A02F735C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4E7162-BD06-C9F9-B17E-E517C926B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A85C85-4F70-B873-5BD4-F23AC7A50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8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3AE6B1-5AFC-206E-2F24-22237226C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E0C2A8-C42A-C51D-6460-F5292BD3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11461-272B-CBF1-E338-60A1E40AE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248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ED860-CFAD-A987-BCDE-5FFCAAA65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DA895-77D6-4AFB-628E-A50BC077E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3AFFB5-42A7-10E9-82BB-A0D654EC38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6CD9E7-39E0-4D80-E91A-CC651FC78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16E4B6-AE64-B7A1-4299-86107F0DC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140AFA-64D4-E379-9060-E2B78081E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400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A87E2-042D-2160-FBDE-C3A51B914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4CBFDE-4AF2-F0C7-A8B0-20FC77F6F9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4FA07A-F797-0DCB-6922-AEADFD4298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CCB047-8803-49A0-AC5F-8C59AD6C6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EB0AE2-1C13-6D59-72F8-3FDE60DA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C5BBE4-6E41-5198-1F9C-8331711A3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140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116DDE-01DA-8946-26E5-4A8ECE9BE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288CB6-6BC4-A60C-148A-EB6CA0BDA7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7CA3B-0892-F3CB-3B2E-A93AA19253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3760B-5643-A942-8051-B9CE21E3543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FCE10-DF41-891B-FE01-F0DCF94DC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D27B1-6613-45C0-222F-5EE6FBE382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1D55C-D747-B445-810C-9DBA90938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77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476F1-CA77-062E-2508-DA8A642782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F50C49-2404-88F0-8BBB-AE34B4B476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DA7CFA-164D-98B1-88AE-009E63324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941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64191-B7C7-F308-833A-41E6CA4D3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607DD27-918C-8AB4-A7FA-6707763161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5656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0E188-5BEE-DAD2-5DF9-0E3A9EFB0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2FCDC47-D2F9-914D-2297-DACBC6A8CE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71997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3B939-FE04-ECA0-E204-8B93B1713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D8A62A8-211A-264B-7DC7-A8550E4E95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68471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70933-B392-AACD-BCEE-21AF28EB5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EFD1009-148C-6DFA-7DF6-6CA61DAFC1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38273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43D8F-75A4-7B93-D9A6-321B2698A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B0FC1C3-47FA-A01F-D1C4-FBA52DF069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74149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73B70-32CA-C2F6-D947-DC8D67607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2AB1845-CFD9-E4A5-D4B9-594F48FA26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98535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2025-05-30T16:19:59Z</dcterms:created>
  <dcterms:modified xsi:type="dcterms:W3CDTF">2025-05-30T16:25:23Z</dcterms:modified>
</cp:coreProperties>
</file>