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>
      <p:cViewPr varScale="1">
        <p:scale>
          <a:sx n="121" d="100"/>
          <a:sy n="121" d="100"/>
        </p:scale>
        <p:origin x="200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61694-895D-52BF-A49A-8B19E26B4C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7073A0-25BF-3D48-BE8B-98C3D6952B5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D027AF-F3CE-9BA9-17C9-F9E70E04B0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25171-15C9-D965-DCB7-9B20E804B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512076-177A-BCD0-44DF-B01EEE5F8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2146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F39B5-6A8B-F062-CB38-7E0808C0AB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50BBDF-5AA0-1806-F1BA-CA54F9E1C5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75C9F21-82B9-2EE4-1E54-0E0E10353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68910A-85A4-0EEF-4AA6-E994FDDBA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F9D1B5-64F5-1C05-16B4-F5A65C5F7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9995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6D9B312-05E7-A5CC-2B75-9706975526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BF0797-309F-A6CA-AE00-7DDBA5E1E6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549E00-91F4-CFC3-4F84-D82A53C868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ABAAA2-FB29-59B5-B02D-8481F50E5C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EF8AD3-639A-B36C-B690-D7B0CA4576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162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E16B49-42F8-D3E7-E449-575567F38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948A7-1FF6-EE13-0F13-E5E25ADDB0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7B9973-13F2-BE2A-D16C-C4F88E93E9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865AE6-4532-8870-E245-B1A6A8E243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F65D1-7FEE-80AB-831C-A1D935AA9E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515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060D67-6C20-C65D-2250-DCD85D6FDF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8A6E52-3E0D-8081-DAB3-5228807C6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4B0CEB-ED33-35EE-48D7-03EF59A09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DFBFF1-4BE3-FB67-DEA4-5D52057FF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21ED4D-8C34-6147-5B6D-1264E8A00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8895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19BD7-9CAD-9528-AF60-25AF721963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140C5-B503-C41E-2267-30FC3283CF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E5592E-F0BF-4F51-E155-A05A091C78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6F5724-9A73-4445-719D-3CA121CC84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5A6194-E114-79DB-ABB4-13645BEBF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E178DD-2CDB-4C7C-C18B-76815472B1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290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1D9021-04C7-AC22-5F67-9515012D4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9C7244-B9AF-D3F2-D257-F6FC125A11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89062C-BEA1-3FED-44B8-94F10F38AFE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BE5AB7-3DA5-88C6-2888-80398F5F05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3A27A3-8335-1C96-059C-9190583B768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10D8B53-99B6-6EC7-4EF6-01C4D4111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5E9D262-504F-DE61-4C17-A1DBB654A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2B9034-1311-08F2-5D28-A569FFC24D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791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FD8FB-E291-071C-D344-252EC80FC5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ECE8DAD-BC61-A696-5A40-469571858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B0C3637-81A1-31D1-5B2E-BEB843C472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C1B0CB-DDAD-2939-EF8D-E6FE3FA67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4918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048CA3-BC61-87D4-3397-4F6783629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158F1E-FB1C-C0B2-B73D-AED8A8C89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D3887F-C4FE-C3F9-BC47-6B49DEE9B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1187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BA709B-1E45-C490-616B-34FC4660B8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83B531-7A20-B907-24C6-A4784CFE4D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D4150B-5086-795E-B1E8-2AACC4844E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7A9278-856D-ABC9-36E0-A6B24BA40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9D6210-DB76-7DAB-EFB7-B53206C44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366FA6-EA6A-11A9-9ECA-345170953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838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BBDF67-088A-F99B-F8B9-768B6A15F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367167-BA02-5A9E-BBE4-AF3A2C325F2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705876F-FF27-60E7-88E3-1157D8FB07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A5C302-0F3F-F763-34AB-81F84C1CE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099C4E4-5C05-2CC5-A90A-7370B91E2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976DAA-9186-B609-6E1D-6FF6E0DC90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285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85EA3C-CDE6-D7D1-18E4-644CC1F92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CA9218-722D-3FDD-6D15-DC63451454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DDA62C-E1F4-C3AB-CAE4-DD601CC79D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BFC9AC-22E5-D74B-BFCA-479DB961E3A6}" type="datetimeFigureOut">
              <a:rPr lang="en-US" smtClean="0"/>
              <a:t>5/30/25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299FE1-42D5-9001-3E7E-882EC7603C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7F0024-4EFA-F6ED-75D7-07DE66B5CD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5FC49-C3F3-6442-BAD4-8F9A91CD47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94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4995F-5704-98D2-8662-09B6498155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60CAAF-A474-4F0B-0B20-4BB88DD697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8FE8DE-9C40-95F3-AE26-C3A1BE6E6B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264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EE5B50-4D5B-1DC2-FC45-682336151F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AE06ABB-15FA-4D45-296D-971F4E6549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5154239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A5BBDF-E6CB-38E3-5AB6-3A0249F70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F1B23F4-C694-5C69-7B14-FAFB055391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</p:spPr>
      </p:pic>
    </p:spTree>
    <p:extLst>
      <p:ext uri="{BB962C8B-B14F-4D97-AF65-F5344CB8AC3E}">
        <p14:creationId xmlns:p14="http://schemas.microsoft.com/office/powerpoint/2010/main" val="353236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02E0DF-BDA1-96E6-2DA1-FC57D1705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F37AEB70-7947-1FB6-AA08-AFBA135D85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8041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8A36B0-1EBA-B180-6E30-75E109F38E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781732-4E2D-EA18-6F39-83297CDAA5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2771525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7682B0-869C-B678-0E82-2791B0FF8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B624F0A-0A0F-C25A-5AF0-6CBCF2958F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687067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20790-CDD9-4B1F-C75C-BE05DB4743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59BB5FF-B49C-691F-58F8-30FF5F00A8F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8869285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2025-05-30T16:16:12Z</dcterms:created>
  <dcterms:modified xsi:type="dcterms:W3CDTF">2025-05-30T16:18:47Z</dcterms:modified>
</cp:coreProperties>
</file>