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28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F9305-C579-B530-8411-6EAEAB77B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9059E-F693-49B1-45FB-09AFCFA5B8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A564C-03B9-7E67-283C-E35DB541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7F6F7-21BB-58ED-FBC6-C162A75B6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4B0866-6EC3-C8D0-C20E-B9FB46734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77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2CA92-A3C1-1922-80EA-DBE3CBAD6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5F095-6081-033D-0DC1-F486CB3A0F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41CDB-FE69-1110-7E29-C5B5F6901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D2F66-D96D-9FF3-C72D-948B5CC2A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9C88C-D390-A07B-B302-1A741EC4B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84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BC3936-3BB4-5BC9-55E0-9A3055CCA4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EBF2D9-F6DD-A049-E372-B5AFF0C39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B6A86-9A72-BE89-AC0B-1FB7348E1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2B46D7-9D47-68A3-D7B2-5C2A0A142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F537F-6994-E5E0-BAC8-962F3AAD2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65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003EE-DD6D-8DA3-57AA-AF963CB1B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E3B8C-D415-AD80-2276-54FD26952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20F969-8F3F-5C6F-BC25-1BEF1088A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CE162-A793-26E2-AAE1-7D189DD0E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940E0-9AB5-7B8B-BFA9-93CD5CE0E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9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70A1B-F391-E42E-7B0A-B69029C4D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AFDCAA-2C73-B1D9-0D1A-93CB7F64D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69E46-4DDD-37CD-3043-70E1BB64A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07863-62CE-F3C7-405A-0C6F055EA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8A574-4BF1-727F-9995-0B51A8E8D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9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77FFF-4EE7-E04B-0F54-CDB4C11F3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EED39-88D4-C745-D846-D05DCD18E0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71672C-3EE4-8620-BDC5-350966AAA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D7F29-734A-A452-A582-AA918733A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3664E-F4CD-E9D5-9A80-86579E602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93E003-A068-AC78-55B8-1C2A07D58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986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16775-F754-9A7D-E37E-AC95DCB11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B5193-E367-8C4C-9966-1DF22E62BB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30DBEE-22CC-D64F-4E6D-81A49601F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4E9853-9490-234F-00B1-E7DC6C26B0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5DD1D7-AA83-EDD4-DC09-6B3978593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41A042-D658-3234-C056-44346420F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DD64FA-F0E3-2333-CC8A-5255DB054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7CEE2A-5B7C-7A9E-A372-C90CA1DB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91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3FABB-6E06-8C45-B079-A35080830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D86F3B-D019-D08E-7D3F-B3CFCF0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EF41D5-61DD-21BE-A372-0722F96A0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C6E9A6-0CD1-A918-B624-6ED6F651F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71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CFEDA9-3161-CF7E-B9B2-1FB74D46B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7C2A95-DCAB-35E4-0EFE-5F0015E31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8AD434-42F0-E7E9-449E-0EE9C35B5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636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00ECB-B8BA-85D3-47DC-3FAAB4DD8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CCD65-2034-4358-5E0D-0F85C844C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BF247F-79F0-25AC-A805-8B177DAF3A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2035F9-C09B-DFE4-19B3-5E58B13C5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707584-1C08-896E-7D47-D1763D952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FDA531-5EC3-14C1-9688-D810F6405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009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8ECAD-81A0-0A6C-B694-8892D4600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5AAE43-403A-EF07-009C-2823A30231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1B7D9E-12C2-2F4F-4EC0-ACCCB8D2FF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F7AEF4-7A86-1EE3-F298-499D4903F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147FA-CD83-0C4C-01BE-7B98D29C9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5EF504-0857-BB80-F89F-067BAF4E9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4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0445B6-12EE-E43F-A90A-99991148D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36F7A9-BAFA-E600-D1D2-7F58BBE05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83560-EA38-A431-171C-1F6AAB490B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E9E2-6068-E349-9530-C81E731630D4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3305F1-02C2-345E-6528-AFE05C8C0C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0574E-03CC-9BC5-1207-2DC413E540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AFE7C-8F2F-A645-B456-00C560DF9C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4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9A849-8319-4C2B-88E3-1838C452BD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237733-6C9D-22E1-75D9-E106A051E3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B90A8A-BB9C-8DCA-B26F-CACF01341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226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10C0F-A520-12FA-D913-C28ADD0B3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6A2B63-5E7D-A150-18C7-84DCF2CC54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6028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03BD8-0A5F-5840-03F4-EFB6ED7E1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91F66D-E6DB-73AC-5296-72CCC3FB46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04777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1B7DE-A531-A92A-05F6-3AA576BCA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CDAE25-C85F-4C9C-3BF7-46CEAF913D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21422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5FA37-93A4-DBF2-8821-BEB69B4F1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E210213-5BDC-FB90-525A-5538BFB55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02159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641F5-6974-F0D7-9F6D-80CE31416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84D918-03CB-A806-F0B1-24E55DE04B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83086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24E3E-1426-C93B-0AB8-A511DCE0B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C5F5424-85C3-0725-E84F-B967E8433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428294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2025-05-30T16:10:25Z</dcterms:created>
  <dcterms:modified xsi:type="dcterms:W3CDTF">2025-05-30T16:13:47Z</dcterms:modified>
</cp:coreProperties>
</file>