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5"/>
  </p:normalViewPr>
  <p:slideViewPr>
    <p:cSldViewPr snapToGrid="0">
      <p:cViewPr varScale="1">
        <p:scale>
          <a:sx n="116" d="100"/>
          <a:sy n="116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FE799E-6A37-B879-A862-57EB0F4B9F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11008-C9E9-6212-407F-E9D9AF8956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CF4B7-8ACE-ACC5-3D88-45F588D42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1FC6-DA88-2841-B608-90B1290B3A29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79AAFD-465B-1699-D729-C7AB72BCA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8BB5A7-BB03-838C-B08E-F9C8BCE85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418D6-9200-9244-A124-E98DC1F83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618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C60835-0972-817B-D9C1-339D43F5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A6F9C2-B171-C7DD-CFDE-05E16B118D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D2A7CD-7F6C-F995-C366-9F3EA41D8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1FC6-DA88-2841-B608-90B1290B3A29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A15D0F-B02A-8021-1D75-E90DA13C2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394B2-8BB6-3FDA-F9F0-29B8EBB56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418D6-9200-9244-A124-E98DC1F83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50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D6902CF-B104-EB1A-C810-6B15032046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EF94B0-2853-AC2F-7BF9-6308D670C5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1DCE3A-F462-1C38-043C-6797C061B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1FC6-DA88-2841-B608-90B1290B3A29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DC87BE-E407-9DF6-63C2-B3631828A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378C89-2D5B-087D-383B-271A56A88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418D6-9200-9244-A124-E98DC1F83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638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829C8C-EBBC-AFF1-6FC6-018509C46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F04FEA-8401-68D3-81AE-3C4A5B9B62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E4CA01-693A-15D4-EDC6-FC1E48CED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1FC6-DA88-2841-B608-90B1290B3A29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860215-46B5-0FE4-9DE1-4CE83E9EE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5ED105-83D2-9FD5-C8DE-CEC145C9A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418D6-9200-9244-A124-E98DC1F83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823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B79C0-AF3E-76CC-69CD-29EEB935F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2CB041-1202-FEE8-CC47-F2601FBB9B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3A1866-747C-3F13-1C9D-B996B8047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1FC6-DA88-2841-B608-90B1290B3A29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6DEC7C-E4BA-E484-9654-9FAC31F38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71920B-7530-42D6-D362-2878DB62E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418D6-9200-9244-A124-E98DC1F83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549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7DEAD1-E424-6364-A702-BD5252EFA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B86309-DDE1-22D7-1B5B-3C53DA86F1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28F316-CA6E-443F-3631-C505ED636C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0A0FCC-77C4-0706-3069-638CCEFF8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1FC6-DA88-2841-B608-90B1290B3A29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267D57-A2CC-3F66-AFDC-0F523915E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310675-9339-6492-8447-3038BBE6B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418D6-9200-9244-A124-E98DC1F83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562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F28B7-B1F4-27FA-54F6-F336ECF7D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B2BF9F-051D-72EB-3457-B73E9CB469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A401C0-2073-79E8-4E6E-0DBEC17F8B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51F537-FA6B-E0F2-5741-8123998835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F35977-1C53-3BE1-B54D-4558B8C83B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7EEFB8E-44F6-56DA-1F39-289535B87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1FC6-DA88-2841-B608-90B1290B3A29}" type="datetimeFigureOut">
              <a:rPr lang="en-US" smtClean="0"/>
              <a:t>5/30/25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DAB2184-9D82-676A-86DC-39078A513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A631EC-EB7C-C1DD-0384-93563E4A2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418D6-9200-9244-A124-E98DC1F83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048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94AAC-6971-DEC0-9691-E5C32CD695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9A1500-D060-9C8E-D728-2D299EB91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1FC6-DA88-2841-B608-90B1290B3A29}" type="datetimeFigureOut">
              <a:rPr lang="en-US" smtClean="0"/>
              <a:t>5/30/25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DA6FEC-BA96-6574-FF62-4F3C1987A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9322A4-45F8-D500-EE56-94EF227CB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418D6-9200-9244-A124-E98DC1F83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33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5474D33-1309-A11D-2A9E-87026DABC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1FC6-DA88-2841-B608-90B1290B3A29}" type="datetimeFigureOut">
              <a:rPr lang="en-US" smtClean="0"/>
              <a:t>5/30/25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B4D6CE-153E-0E6F-3298-91E93D535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51283B-59EA-7DDF-1459-BD9623DBA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418D6-9200-9244-A124-E98DC1F83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209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C2D18-6A17-D74A-183E-793BB1D7F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C43664-5AE4-4D84-1B35-0C9E89F19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0C3DCC-4EAD-08AA-CFB4-CF4E9DEB1E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39262B-B8FC-1A6C-6E9E-56254347D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1FC6-DA88-2841-B608-90B1290B3A29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6792EE-D2E4-E16F-DC72-58A242E43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3251AE-78DD-9496-B411-ECF6D8DB8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418D6-9200-9244-A124-E98DC1F83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073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A409B9-7D24-8803-C31C-3CB5EA3FE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08BF19-B8B7-97B4-5BBC-12B3B798B4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F1D6C3-400E-AAD1-36F3-159278442A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A56D47-3EB8-3D61-448C-7E89947086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1FC6-DA88-2841-B608-90B1290B3A29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05365A-352B-3E76-88FA-E6A7C2509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79EF4E-AC2E-8EAE-321D-5B2C52D70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418D6-9200-9244-A124-E98DC1F83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807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980EA5-AB8C-2FDC-6429-99ABB76B4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2557D0-304F-ECB7-28FB-A3374CA1EA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6AC308-86E1-2409-B107-BA5B574436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781FC6-DA88-2841-B608-90B1290B3A29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1B2E2E-A5B6-08EF-483E-4A94854031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5DC582-768A-F751-6C80-2FCC100F3C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F418D6-9200-9244-A124-E98DC1F83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428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7D79B3-0E13-28C9-B6D0-329FB4B021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2FBC56-5193-B181-7CE5-52B37F8B9B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B61C45-9FBB-962C-D791-3470BAA4D2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39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56A827-29AB-B0A8-DA62-6FDA74303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977245F-85BC-AE98-C0FF-44D8EA9FEF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640530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6B044C-6CF3-41D9-26CD-D0DB25FF9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EE4CEA9-0D9F-EB0F-CD2E-275C9C74CC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-1"/>
            <a:ext cx="12192001" cy="6858001"/>
          </a:xfrm>
        </p:spPr>
      </p:pic>
    </p:spTree>
    <p:extLst>
      <p:ext uri="{BB962C8B-B14F-4D97-AF65-F5344CB8AC3E}">
        <p14:creationId xmlns:p14="http://schemas.microsoft.com/office/powerpoint/2010/main" val="2379527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924D0-BA27-4344-C6E4-A0734BEC93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A675727-B104-6E5A-A3D4-27BCB3E718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046182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16E2E-5B78-0F59-E88B-340438668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E10418F-F974-A35D-B5E9-976494555A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36004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284144-04BA-8D56-D437-37E7E424E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9BD6134-5B15-0E95-9A73-0BD2736582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8553120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71B827-405C-3D54-4721-3C39CADDE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3E9D1D0-92D0-3ED2-3602-1671E139EB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043428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3</cp:revision>
  <dcterms:created xsi:type="dcterms:W3CDTF">2025-05-30T16:08:07Z</dcterms:created>
  <dcterms:modified xsi:type="dcterms:W3CDTF">2025-05-30T16:10:10Z</dcterms:modified>
</cp:coreProperties>
</file>