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E5115-3ECC-BF77-6B53-D88DC43F6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4C7180-99D6-5360-49C3-3959249BC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F7941-F0EF-B003-97C5-FCAEE538C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7AF74-A1FF-5F00-4632-CC2371008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C3886-BDB3-F933-C23B-012E78AD8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6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2852E-20CD-B699-0630-B041C78EC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06B85-84BF-61B4-7D84-146EFB7860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BC05C-951D-D230-95AD-80879BD45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59073-DB52-8482-5F01-EF92A1D41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22BCA-E61A-5328-BA51-823BE542D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5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03732B-1620-FDC1-234C-8583C5CD8E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416A16-9309-1FC5-70BC-5433673B8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0E81B0-0B42-2FDD-4446-E507C31EA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869AC-4C4C-ADC2-5E9E-84D3A9290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5524D-10A5-12F5-B530-0AD76023A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372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1610A-A94A-2E9A-36B6-7779D9FA3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53A17-0A2B-6259-F37B-DD08C840D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B5C4E-F39C-78F7-F857-C1645A91B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19357-9100-2C4D-0C0A-331BB05C3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76AE7-9808-9A10-7B72-34044BF86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8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F0378-9A5B-0271-EC70-7A1FA481E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9118F1-F82B-94B8-2565-2309E68651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93A8AF-BE3F-D9A1-4469-DFCC6C091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B4BD2-BD42-A9DF-7C52-D986460CE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1754D-D220-3281-F6F4-E28B5D081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5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D307E-40E6-16F9-3F3A-B7DA4C38F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EEB9B-2BF1-736D-5EC5-3E762AD9CA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59A091-B65C-487B-F7DC-29C3E0F1D4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824231-A3E9-DC08-926C-E520B3F08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EEB11-F51C-4C64-A934-9F245661B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E1CAC3-B147-7B94-E4B0-B1D97BCF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6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82FF2-D71D-57BE-6BE0-2CB1E13E1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AA171-7E64-96F0-3AC5-B22856D2E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0FBA50-A2BD-32F9-0533-F944E3A37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D732A9-1B74-0BB7-2017-FC99A7F9F6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C14BB-AB20-47EF-A476-B6716F65A1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3F0B7D-A8F6-1A53-C9B4-CB69B3803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7C1E8-E774-9A96-DA0D-58FC1DE68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CA34CA-9CC7-DF4B-311B-99D06678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44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DB8A7-B389-09C7-2EDA-5996FBD10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1108DF-BD2A-0511-5E22-9CDC3197A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F2014E-D338-5D91-CB97-BEB3FED23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480BDB-0020-D248-A4E8-40B527221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826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637F72-939E-5F30-57B0-B7884EEA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149479-337B-85CF-B0D9-8C51BDF13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79ED1-B8D7-4344-455C-E6DA06AB8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95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EDFA8-D6C6-15E9-BE7D-368E71532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D8AFB-AFD6-7BA6-977B-1FC936C21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C68428-8710-C002-5C1D-0D647050C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924BE3-B6BF-1015-B153-05746C7E4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78AFA-B336-2A83-C9E6-F17ABB05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5EC7C1-1ED5-308C-8F1B-A11705D1B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43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01ADC-8052-0DAD-97DD-35AEA88A7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C62D3F-2EB3-5E46-0025-ADBEA91B21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8DDDC9-5EA6-F899-1E20-10AA6DF0C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3C088-8E70-A281-D36B-22C2C298E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2CD8BB-6242-433B-6B73-5688D737A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8EA86A-1003-20CE-DDC6-444CBF8CA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65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CA5BE0-11C7-573A-8F22-91524D0F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61A93-6282-CE92-C953-6955FE565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E82C7-FCBD-5A1B-90C7-F47B2A26A2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37D63-8C3E-2546-8E9A-60F46CD7E5EA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5DF55-E873-4A94-303D-AB1205E65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FD7C5-6CAC-C0A7-6116-53160F2C2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5487F-612F-014D-A08C-5D6BAF4A3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46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9A217-503D-7721-2884-64585393D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A6F651-6B5D-EC75-AE24-9424D7CDB9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E595D4-6430-2012-C996-196474F18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96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8D917-DB9E-03AF-8EF1-47524618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7DC321B-B1AD-2156-D410-503344B25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7998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AEF79-44DE-28BB-DDA6-FCCA35BFC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EF5792-2BB7-7388-F9D1-5C2EF4E7A0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5573" cy="6726621"/>
          </a:xfrm>
        </p:spPr>
      </p:pic>
    </p:spTree>
    <p:extLst>
      <p:ext uri="{BB962C8B-B14F-4D97-AF65-F5344CB8AC3E}">
        <p14:creationId xmlns:p14="http://schemas.microsoft.com/office/powerpoint/2010/main" val="3728454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ACBCD-C206-DF83-B75E-4E1EF911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FEFB9D0-1325-CF68-73D5-00C6CF4E62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29967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3B61-D7F1-607D-153D-35587F58E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DC048F-31E2-4CC0-2014-B684962D82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33967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3F4B5-2F5F-7FE8-258E-083EC2B9E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437745C-35FA-BAFF-4EC9-9527F15A13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47010" cy="6858000"/>
          </a:xfrm>
        </p:spPr>
      </p:pic>
    </p:spTree>
    <p:extLst>
      <p:ext uri="{BB962C8B-B14F-4D97-AF65-F5344CB8AC3E}">
        <p14:creationId xmlns:p14="http://schemas.microsoft.com/office/powerpoint/2010/main" val="621211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C95AA-A98F-6ABA-0D0A-D9EEB9346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810BCB6-CA8C-1950-A260-A57D3E9547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76228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2025-05-29T21:12:27Z</dcterms:created>
  <dcterms:modified xsi:type="dcterms:W3CDTF">2025-05-29T21:15:13Z</dcterms:modified>
</cp:coreProperties>
</file>