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D7857-9D94-496D-9C41-D2A273A115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B9D5EF-6EDB-1C73-F840-32B3E3280E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EC1CE4-EAEF-2560-5618-A16CEEAB0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4128E-E0B4-AC4D-B1B1-198EF945B96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AA5AF2-FB67-3F6A-2B3D-CB81348E0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5BA440-11DF-CA58-B6D7-EC4EDEBB1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473DD-5903-C748-868C-BA015FA7F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78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A4283-CA46-BF63-CE2A-939B387B56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ECBEB3-30F5-5EA3-7A51-DE5E2FC84E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6BECD-F9F5-1721-8697-9BFB7BDF3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4128E-E0B4-AC4D-B1B1-198EF945B96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36DC57-7270-9E8F-2412-546ACB34B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07720-9EA6-8D9E-CC67-D89E46939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473DD-5903-C748-868C-BA015FA7F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769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990AAB-D498-3870-7BF6-408A839872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10B623-4B8A-1B71-0E8E-7D50BDBDCF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9288DE-2D82-64F5-542D-BC361E82E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4128E-E0B4-AC4D-B1B1-198EF945B96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617830-41C3-D5E4-9AB5-B63B31838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AB3DB6-CEC0-57E3-F2CF-3181BBAD0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473DD-5903-C748-868C-BA015FA7F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091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D31B6-5191-91ED-E18E-F9E342D6F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48409-D9C3-1B7F-2361-B7F331F2DE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CE79B-1160-89B8-4EB5-2A6C95819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4128E-E0B4-AC4D-B1B1-198EF945B96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35614E-539F-EF8C-FFB8-E40B6DAD9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F51EC4-149A-92D7-AEE5-48AEA3FDF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473DD-5903-C748-868C-BA015FA7F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626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3E7DAC-3F45-D07B-E81C-59ECED957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3CA82B-84E5-6769-E6D2-A3AB6E8C2B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12F559-55B0-CC87-4617-42E84406C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4128E-E0B4-AC4D-B1B1-198EF945B96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05B4EC-7B28-9667-DAF4-CD9344A48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50302-0618-0D27-02D3-184B998A3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473DD-5903-C748-868C-BA015FA7F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67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4EA61-12FE-116E-CC2A-CB1EABDDF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D72971-F5FD-07EC-9CEA-F7AE037CF4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CCA772-CB58-5A2F-6705-12376EC0F2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3340DB-C72E-38D3-B904-6D0DC68C9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4128E-E0B4-AC4D-B1B1-198EF945B96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CB060E-5F9C-3519-6531-B3A328621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C60AA4-59B9-7E64-BFAD-D17E0ABEA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473DD-5903-C748-868C-BA015FA7F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886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5097B-9814-9822-5B87-D83AB27B8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60E272-70ED-7BD8-A406-5F8C5DEC54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286697-66D8-85B8-52AA-9790029B5D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2CC8B3-A503-4C39-9BE2-A3E81E3CEA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0F813D-C68C-1EB2-AC4D-61E46604D4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CDF5E5-8D18-D3BB-6477-6888F643A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4128E-E0B4-AC4D-B1B1-198EF945B96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E4D629-90FF-7D84-EF7B-2D74D68DF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489516-1002-E5B6-3F7B-75446CA9D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473DD-5903-C748-868C-BA015FA7F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447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36849-0F7A-788B-DA69-FDD5A6C7C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2DC376-8308-2C74-40F0-4B3E1102F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4128E-E0B4-AC4D-B1B1-198EF945B96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24C7CC-A755-2889-D101-1AE674A55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5502F6-FFEE-FEBA-8BDE-E402616EC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473DD-5903-C748-868C-BA015FA7F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758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156730-7091-BDE6-2CB2-71B9F9EB8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4128E-E0B4-AC4D-B1B1-198EF945B96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266759-1EE4-1C5F-42F2-4EF0B8400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7D45D2-3138-7C07-DA88-37E195DC1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473DD-5903-C748-868C-BA015FA7F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042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8789C-BB70-491C-D5CB-906A7C12E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07B949-3DED-AF5C-3913-8C831740E0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87007C-2905-E5EE-749B-521E659C73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A71B9E-6E9B-81FC-5F54-64A6EF7FC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4128E-E0B4-AC4D-B1B1-198EF945B96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CB8569-48EB-8F9B-6FE2-3382679A2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CA0CDB-B7B2-B517-5583-B00A91F38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473DD-5903-C748-868C-BA015FA7F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58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DB00B1-6AEF-A226-2D41-8F53F05A3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0420DE-98A8-1241-0D44-7DCC99656F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483DDB-CFC9-4D6E-160B-6428098317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198BE7-8835-9182-D5D6-EE79F84E2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4128E-E0B4-AC4D-B1B1-198EF945B96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E19756-BAE1-1F73-6652-E80134827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F9067F-4EDE-E904-90B3-6FD87A6AB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473DD-5903-C748-868C-BA015FA7F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945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236A0C-68E2-6894-7C33-F808AC7714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A2F31A-8A88-578A-5A7A-32F06A8398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FC566-7D71-67AE-FCCC-A66B0FA7AA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54128E-E0B4-AC4D-B1B1-198EF945B969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AF889B-85B7-338C-4775-BF315FDFE9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1B60BB-2F28-AB97-E183-71FE024D15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A473DD-5903-C748-868C-BA015FA7F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122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D34441-5E1A-94CE-863D-E0FEE2A272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17B389-F83B-70D6-4CF5-1D14BBBCA7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826B68-39C1-D23A-5E0A-8288CF9C4C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362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74EBF-3D49-4A9B-08E1-4516D7F8C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2D7A4E2-B90C-AF40-9684-5A5EF918C6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89653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3EC4F-3A4E-4817-725E-ED30CBB2F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1C35CF2-ACF5-8EEA-2AB7-0035832E5F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3938"/>
          </a:xfrm>
        </p:spPr>
      </p:pic>
    </p:spTree>
    <p:extLst>
      <p:ext uri="{BB962C8B-B14F-4D97-AF65-F5344CB8AC3E}">
        <p14:creationId xmlns:p14="http://schemas.microsoft.com/office/powerpoint/2010/main" val="3520793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4F10-6944-28B1-E83F-674101D4E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0697DC4-69B0-418A-E66A-EE6ED14391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32309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9C679-B856-491B-0D2C-93CB4087A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78BA33A-6929-EA41-8DDD-3773C1D4B1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19565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F3E46-1707-D38D-77BB-E843A5D5E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F79D0BD-A286-4057-E4EC-5F503AC6AE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18924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13BB8-038F-D30A-A848-D738746BA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19E5BF0-9CED-C42C-42BE-D71955907E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007348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3</cp:revision>
  <dcterms:created xsi:type="dcterms:W3CDTF">2025-05-30T15:51:48Z</dcterms:created>
  <dcterms:modified xsi:type="dcterms:W3CDTF">2025-05-30T15:53:20Z</dcterms:modified>
</cp:coreProperties>
</file>