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4307A-FEBA-5101-6018-7587DF6E6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6B705E-376B-530F-730B-1E3D1E48C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70ADA6-92D5-DF2C-CD6A-377374CC6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CE910-D317-630B-F6B7-D5BECE7D8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BA5FD9-898E-F0C2-A278-F64988931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407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41E1C8-EC38-ADA5-DDD5-485F3DCAC0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C078E4-F274-01CC-94E1-37ADD38F72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B538CC-AB23-43CE-D4D3-87F87BAC08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6E0E7-420B-D4C3-3B14-74A118A4B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28AB36-23CD-E455-23DA-B9ED1E39A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310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658EAE-B991-B602-4F30-E05483DD10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3FCF55-1F70-5FF2-7529-D46884989D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C0045C-711C-459A-E0B6-12AEC5924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2CC0CD-8D27-E84E-F3EC-3656B74D8D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820CC-55E8-295C-81A0-4EB1D9056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6281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2AA4AD-1FB5-2724-10EB-35E2A24E61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877DEB-1402-CC7A-04D2-0679163207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FC82FD-2EA9-9E25-5CC9-DD47CF313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3BFF22-76FA-4E1D-C67C-014999D95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CC37B-A452-2AAF-78B5-69E87C8EE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3405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BDDDE-FFC1-0EFD-089A-101FFB219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65F7AA0-D77B-337C-BD3E-8E70E45B8A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007D31-B087-927E-E6CB-95C38E889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348A3-39B4-430C-C9BA-79BC7467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333A6C-0BA5-6257-01F4-BC7E7D6B2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906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BF5FAA-C6D3-E229-98D3-ADEAF2CE2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432716-BA53-C959-F781-7C7CF2B277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C2F653D-7519-9058-AB44-267303765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6B9366-AF6F-706B-35C5-1D4D47C0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F59811-EE1C-645E-6862-494F81ED1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52DDDE-98A5-5CC7-3560-FB8148420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276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23E11-56A5-ED0E-EA83-227A6CEB2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57F420-82D2-E758-391F-45A24EB541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EE51B0-3B98-6991-20CE-9E21235C13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569270B-53C7-D858-7FE7-95D7FA44C5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445645-2BFD-3769-47B9-DF3608D130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77A147-F7E8-736A-AF01-9D3E68C75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5D117B-9AF2-6554-8349-4F4326ABE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748493A-EAA6-C87C-BBEA-FB7B51D61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590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1C4FE2-62C2-C7D7-936F-FE936646D0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077467-E07A-95A7-52C1-60DFF5596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476957-59BC-975A-970D-3018FB044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F59FCC-D0F9-3F40-94ED-34E660697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84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4D4D24-F412-EAE8-4B7F-6DFF5CFEC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D9C6A8-13F2-3070-E5EE-4DC8479F8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17FBA8-1419-D40A-4DD8-9E3EB912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628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FE7B7-68E3-7A63-3C58-73AFEDDF91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B8CE4A-CC8C-45D8-A4D6-7F99303774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7D04B6-67CC-915C-DB9D-A5A56E04E4C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8F4F94F-7C9E-AA34-11DC-398B5BBF0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A78F8F-4912-7F9D-30CD-ACEC5191B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1B5B98-8610-B040-C270-8F3E7E258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78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3F476-8E1D-83CB-1287-60E6F227B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7DCF60-CF67-EA19-4A5A-BD5CEDFD0F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A527AB-6DC4-4669-48DE-809F0A52A8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37CC97-ABDB-B0E9-894E-98E87E0EC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775AE1-EDB2-8B24-772F-4E7392DB34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C30893-E27C-D13E-FF8B-6B1493D0B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1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88F08F-BE46-0E53-E14F-C2FC2BD1A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B1F410-A65E-E624-C3CF-6F560AC6FA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4113F9-DBAD-1CCC-7FC0-31844C5D86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F4AEA-7175-044C-8281-6CFB3E5020B5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46EB5E-C95D-DACC-CEB8-8D70701A30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1D0F84-BA1F-3C39-4D65-33B617AE04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A4B514-811B-7940-9926-49B20A03D0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055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8DE30D-9052-7401-23EE-E38F81BAB0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0992C2-9726-EEAE-9E3D-C93DE338516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87391A2-1F6E-6F9D-0BEA-687D029454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467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9B4DBF-7C58-1E7A-6E9B-06FF70EED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576A556-4195-3EFE-2405-9B1F63590C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478351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3B054-B46F-2221-D884-A7F48DBD7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FF248B-E268-D831-9ACD-19B5F88BEE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82063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EA78D-DB94-CACD-FD12-E45A12D00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1BD913D-87B2-A46F-E9C8-97242EEDDE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404807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8F3FF-454E-67C7-A96F-5E13C754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631048D-28FF-DBED-3F62-06D43B3D407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093542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C02E0-BB03-71D2-699F-157B7ACD4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DF7E76B-72A0-8287-4044-6CD2F36FD5E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8978674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8C4D89-4C2F-700B-39E3-EF0366C354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E86942-16FA-8DD8-4DB7-A789B9FEF6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1797760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2025-05-30T15:55:13Z</dcterms:created>
  <dcterms:modified xsi:type="dcterms:W3CDTF">2025-05-30T15:56:51Z</dcterms:modified>
</cp:coreProperties>
</file>