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281"/>
  </p:normalViewPr>
  <p:slideViewPr>
    <p:cSldViewPr snapToGrid="0">
      <p:cViewPr varScale="1">
        <p:scale>
          <a:sx n="121" d="100"/>
          <a:sy n="121" d="100"/>
        </p:scale>
        <p:origin x="200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B4684-4E74-079A-09D5-31441CEB54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D63C9E-68FF-5004-5926-403F781689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6E554E-A48F-8A7E-2797-AF515DEC3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E381-9A8F-A34E-9849-E81D460D32BE}" type="datetimeFigureOut">
              <a:rPr lang="en-US" smtClean="0"/>
              <a:t>5/30/25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42DC5E-17C4-8122-337F-CBD8048C6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2CE5A8-984F-8258-F381-5A707DF08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92961-BF54-4E4E-8E24-74C961581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17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6E1D0-A260-5B28-78AC-9214994C9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6D3E69-1416-EC9B-40B4-61F0D9438B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456A85-F7AE-F3D7-17C8-4C6273ADB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E381-9A8F-A34E-9849-E81D460D32BE}" type="datetimeFigureOut">
              <a:rPr lang="en-US" smtClean="0"/>
              <a:t>5/30/25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0A42CA-06EE-D121-AAEE-5FA6C2B10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CE096F-DBD2-D449-8625-BE56F6784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92961-BF54-4E4E-8E24-74C961581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590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BBC8ED-DF30-8322-F96A-A49AB6FD1F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3AA251-B13C-9A66-1C8A-50B27CA0EB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0A408-9386-D7BB-782E-4F59A4D38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E381-9A8F-A34E-9849-E81D460D32BE}" type="datetimeFigureOut">
              <a:rPr lang="en-US" smtClean="0"/>
              <a:t>5/30/25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AB3B71-2025-4740-CFE2-F0D0DB00F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0AB13A-5271-84E3-DFE0-832A380FC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92961-BF54-4E4E-8E24-74C961581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966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1C8D6-C601-ACEA-64BB-6C7F3B74B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EFAC7-6F82-C7E6-4255-CDA06B8487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7FDC23-C46A-84AE-925F-038501BB3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E381-9A8F-A34E-9849-E81D460D32BE}" type="datetimeFigureOut">
              <a:rPr lang="en-US" smtClean="0"/>
              <a:t>5/30/25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1EC05-44FA-0FED-A6B6-C512925F2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01D9F-DB9C-DC79-C005-560818691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92961-BF54-4E4E-8E24-74C961581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23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A26EE-B31E-082C-E3C3-A090663A7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98D2A0-A372-214F-A7BC-D38C4B9027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403628-F209-C0C7-E7DF-007BE44A2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E381-9A8F-A34E-9849-E81D460D32BE}" type="datetimeFigureOut">
              <a:rPr lang="en-US" smtClean="0"/>
              <a:t>5/30/25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9212D-4AC1-811F-1E89-3AEA7D93A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FBB124-268F-E5C0-2C05-633649833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92961-BF54-4E4E-8E24-74C961581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844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88E57-4209-BF94-939B-ED0F443EB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D88D4-DAA7-C916-832E-8F9C422FC0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61E91D-20B0-5B32-8FC7-34E09BF8BC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7FC741-D9E5-059B-AD95-812E745E7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E381-9A8F-A34E-9849-E81D460D32BE}" type="datetimeFigureOut">
              <a:rPr lang="en-US" smtClean="0"/>
              <a:t>5/30/25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BFCC67-AF1E-C17E-5436-24D449AE7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12B5E3-9F88-3618-8186-69F74B7F3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92961-BF54-4E4E-8E24-74C961581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51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ECCFB-6D02-8A53-8A16-F4B6826FE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39D3A7-00EA-0895-2D84-F0BB73C199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7FC327-D937-CB67-CBB3-F14CAA721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2626F-5547-BD75-9CFB-CD3AD91C3A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0863F6-E8AC-0531-63EF-0C83C6C9F4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EFE523-37F2-3104-D814-6D793ACD5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E381-9A8F-A34E-9849-E81D460D32BE}" type="datetimeFigureOut">
              <a:rPr lang="en-US" smtClean="0"/>
              <a:t>5/30/25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AADF43-3837-1E6B-78CB-C16A6736B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6B0F5C-5BF0-B1D5-9CA2-5E4E195DA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92961-BF54-4E4E-8E24-74C961581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162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E5612-04F0-FBA0-7B92-81411B37E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B9EC40-E334-1135-DECA-34FAE38D1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E381-9A8F-A34E-9849-E81D460D32BE}" type="datetimeFigureOut">
              <a:rPr lang="en-US" smtClean="0"/>
              <a:t>5/30/25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B52268-871E-8985-6500-9C2F4366F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06B404-4C07-6537-2CFC-166CA00B6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92961-BF54-4E4E-8E24-74C961581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708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284F66-7FCF-3AB7-108B-743465EDE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E381-9A8F-A34E-9849-E81D460D32BE}" type="datetimeFigureOut">
              <a:rPr lang="en-US" smtClean="0"/>
              <a:t>5/30/25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03C53D-9CD9-AC7E-D6B8-8A3617B7E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38F452-D754-AE8B-F19D-343F21A37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92961-BF54-4E4E-8E24-74C961581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997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316A7-8185-4607-6669-4207300F4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AA5D82-0974-4935-599F-193967232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49A7B5-7A94-392F-445E-98D4F664DD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7E5780-D7F0-44FC-D39D-63A3A2C18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E381-9A8F-A34E-9849-E81D460D32BE}" type="datetimeFigureOut">
              <a:rPr lang="en-US" smtClean="0"/>
              <a:t>5/30/25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9305DE-0838-E0E1-EF6A-7193A0A79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EBF158-CE2E-DADC-BC74-43B1405D8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92961-BF54-4E4E-8E24-74C961581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83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475A4-3A2E-254E-E998-56A1C2241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7352EE-2EF8-A5F3-AB1C-5EDE9BAE84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83D1C8-4701-56D4-FDE0-51F917F57E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316922-1D26-1015-BBF0-7267EA148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E381-9A8F-A34E-9849-E81D460D32BE}" type="datetimeFigureOut">
              <a:rPr lang="en-US" smtClean="0"/>
              <a:t>5/30/25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9540AA-40DE-0F83-F366-3BAA04E92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D17ED5-A46A-EBE9-B315-86672224D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92961-BF54-4E4E-8E24-74C961581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20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C71677-7703-DCF4-A272-D70154258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D8EEF0-4E30-1744-9CBF-E0D3F5A0F4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BBC65A-F26B-BD9C-A5B1-54AC2A10F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1E381-9A8F-A34E-9849-E81D460D32BE}" type="datetimeFigureOut">
              <a:rPr lang="en-US" smtClean="0"/>
              <a:t>5/30/25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03A679-412D-1750-22F9-B3C21BFE4A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95E95-945F-72E7-4B5D-8887B2BD94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92961-BF54-4E4E-8E24-74C961581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82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2A2ED-63C4-CC04-39B6-9A53E684DF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F24E64-F981-2301-9FC3-17915260A6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997D96-DAF0-E380-57F3-858B22CE72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523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E441C-2E2D-5C63-0ABE-32C8FF3CE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CD425F3-7664-4F3F-8A92-3CDABC1FEC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4029495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62FFC-BB57-F5E9-C4B9-240AEC2C2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268EADE-4407-F74A-73E0-847EB336D4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405513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5C784-A82E-4C4F-E3E7-D79609167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CEBCAEB-BDFB-DBF2-36DF-E2ECA44450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4180920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F0041-7C94-EA85-341E-9C229BA2C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F7DECE5-BD80-1576-DF6A-FD17AD1619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592659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7243-5E33-7DDA-3987-FCD39F20E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F6174B7-5981-7284-8F64-0C411F2B26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9512"/>
          </a:xfrm>
        </p:spPr>
      </p:pic>
    </p:spTree>
    <p:extLst>
      <p:ext uri="{BB962C8B-B14F-4D97-AF65-F5344CB8AC3E}">
        <p14:creationId xmlns:p14="http://schemas.microsoft.com/office/powerpoint/2010/main" val="3865403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32A5C-D3AB-B182-8F19-16690E8C6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DECD174-A501-97C1-3681-24AA3DC40E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4212666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Katrina Vyborny</dc:creator>
  <cp:lastModifiedBy>Katrina Vyborny</cp:lastModifiedBy>
  <cp:revision>2</cp:revision>
  <dcterms:created xsi:type="dcterms:W3CDTF">2025-05-30T16:26:11Z</dcterms:created>
  <dcterms:modified xsi:type="dcterms:W3CDTF">2025-05-30T17:44:42Z</dcterms:modified>
</cp:coreProperties>
</file>