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341"/>
  </p:normalViewPr>
  <p:slideViewPr>
    <p:cSldViewPr snapToGrid="0">
      <p:cViewPr varScale="1">
        <p:scale>
          <a:sx n="121" d="100"/>
          <a:sy n="121" d="100"/>
        </p:scale>
        <p:origin x="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A085A-244F-EA2D-33AF-701B251E0F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765E4-DAD9-0F39-8E11-9CB373AD3F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E691B1-129F-0476-5CC0-90CF49A7E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D860E1-8D7A-3D6E-2FAE-BB0DD9FE6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19033-02E5-AA97-503D-96C4E0333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02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A9F66-3915-41C9-BBDF-DBD6678B8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911A31-9CC8-7934-924A-42882704A7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134569-85A6-7A52-E6C8-E1343A747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254BE-CCF6-0A4C-D2A5-BDF5B72A4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74B38-9A35-EA92-A4A1-322719ECC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444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F86FA1-AE85-1FD3-D194-56F1F5312B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90CFE8-2202-ECD7-7A43-44763AC0CF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19F3FE-4DD7-D63A-7C77-0C23840DA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75100-EECD-3D7B-03C3-DE1F0A966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56B4F-00C3-FCCB-DB57-7ED9D526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41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0F072-96E8-6090-B724-9CD756A9A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B56E3-2F0C-709A-70BE-B870B01949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E36394-75CE-BDC0-807B-83B1A5E0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14B18-C149-732F-07C8-D7B3B1C6F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07355-F104-19EA-540B-26CF3EF8C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024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8BA2-C40C-0300-42FA-D76FE7C9D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6076E-E7D7-E175-B611-6D43CD6FA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9393D-D655-CC59-75D9-C672BB587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19BDCE-65B8-1EA0-F7FE-9E567106B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43B83-46E2-216B-4C9D-4C0474317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523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13368-8D5D-156F-02C9-7E14EF202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5CAAA-3E8C-CB32-83ED-9C19AEABB4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5D8A7B-4029-551E-1681-BAE8EB63EC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7E589D-7D40-6812-6CDA-EFCE1663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9812B4-A32B-5CFD-EE4E-D30FB1423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C48D66-ECD1-1A0D-4AA5-3608222A3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074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05570-9B3E-F87F-C5F7-6C820B592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2D48D-2FF7-5FDF-6C0F-40FD28896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920027-E80D-9702-CCF7-9D30FCCDA8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A26E6C-0883-5612-FF04-550934A2D5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82B24E-234D-C0CE-1670-FF9ED74BA8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939E29-4021-9587-1ADF-D1DACD58B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8467B0-58AF-0586-DEDD-EC23C2D78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D2AF0E-3E8D-6B9D-050E-03CF06E87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31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98FC3-50F3-0C95-E47C-2F00ADFAE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9BE62E-D979-B8E2-2DF6-FAECFFC4B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804F58-7EE6-ED1D-3C8D-DC7FCEE06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75D50D-5EC0-3211-AF41-D99BD0E1B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202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02817B-E42F-7F74-9F89-487D37AE4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8C3D44-3807-E8E6-537C-042FB2042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5989EC-C988-0A8C-119B-6C92F1307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07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841F5-CFD0-9705-500C-30D7B292A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C80762-9AEC-8342-D2E6-8143D2003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72C19-21B2-4A04-6C6B-DEE0ED8612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5FF4D-F2A7-2B14-5936-8F2BEF319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7A9ABA-B8EC-6504-5B65-34E09DC87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884A50-EC30-36AB-B2AA-DD2521EA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030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72737-B9B3-502A-01CB-0E352A6E0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53E185-1778-BAE4-D0DE-89854C6A96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D0E073-E729-F5DD-69F6-224437BBE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B658AC-82F5-3D94-B7CB-A60AE346A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DC61D6-A19D-A9C4-A8BC-460A8FE8C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C4D982-CA4A-F948-A15C-FDD8E028D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287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804A8D-E354-726F-948D-A1ABEFF47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307EF8-FE28-82B0-F62F-526F4634B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B50F2-ECB1-7A90-8297-9436ACF90E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214D1-33D0-5C42-B9AF-CA84EBF379DA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1A4F7F-57EF-5CFF-2A55-3207DBC82D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EE6F8-87E9-B581-4FC9-F0A2F0314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1F9A4-B07E-ED4A-826C-7D90B1C42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013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D2A10-EFFC-A8B2-7600-A8115EB59C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0EDFB3-E747-D500-847F-2546C8DF29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E34AB6-7562-C193-B03E-B220418ED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70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CC51E-F4CE-10A1-CC0C-424E3A21E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D090472-131B-CA13-F82B-100ED1439C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58354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487E-48DA-DCEF-E60D-8E0990E70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9B9365A-3D23-A2FB-0694-0D4B666D3E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"/>
            <a:ext cx="12193211" cy="6858001"/>
          </a:xfrm>
        </p:spPr>
      </p:pic>
    </p:spTree>
    <p:extLst>
      <p:ext uri="{BB962C8B-B14F-4D97-AF65-F5344CB8AC3E}">
        <p14:creationId xmlns:p14="http://schemas.microsoft.com/office/powerpoint/2010/main" val="3448375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97BBF-AC39-8BBD-3C46-19BAA529C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A5E431B-20E7-9925-0EE3-C0881DB289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63526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EB308-7D64-4390-A105-27740E5EE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7FD916-3F3C-BEAA-9C29-5D33DCEBF5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50446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0D787-3D98-DEC6-EB1F-25B8DD425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9339739-AD06-424D-9D7C-F9C068247E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</p:spPr>
      </p:pic>
    </p:spTree>
    <p:extLst>
      <p:ext uri="{BB962C8B-B14F-4D97-AF65-F5344CB8AC3E}">
        <p14:creationId xmlns:p14="http://schemas.microsoft.com/office/powerpoint/2010/main" val="690175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F6320-81D5-61CA-13F5-FD0FF4710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49422CA-0B73-8029-D90B-C8F699A0A8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587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3</cp:revision>
  <dcterms:created xsi:type="dcterms:W3CDTF">2025-05-30T15:33:33Z</dcterms:created>
  <dcterms:modified xsi:type="dcterms:W3CDTF">2025-05-30T15:38:18Z</dcterms:modified>
</cp:coreProperties>
</file>