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8"/>
  </p:normalViewPr>
  <p:slideViewPr>
    <p:cSldViewPr snapToGrid="0">
      <p:cViewPr varScale="1">
        <p:scale>
          <a:sx n="121" d="100"/>
          <a:sy n="121" d="100"/>
        </p:scale>
        <p:origin x="2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84FDA-228E-CBD7-93A4-5A80FA7EEC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D823BB-13F3-9F6B-42EB-5F7CFB9FF1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17843-7523-7B44-8BE8-D0C7CDE3A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00D2D-EE1A-C5BD-4F83-E7EFD9AF1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D4E54D-E329-34DE-722D-6419AD9FC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91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639C0-74A3-8D1D-6C2F-508F18451B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4943D9F-2E03-2E3D-D0AA-1E1C66A4D7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F75182-E288-59BB-C9C8-B3BC8EB195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3CC5CF-5D37-431B-19FD-258C10A93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6B5C72-90C0-1904-9C38-A6F4177CD3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453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BD1079B-C087-E7E3-E3DD-F1594AEDFA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00160E-588D-5FDC-16C5-D4CAE994E6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EDF7AD-D7EC-DFCB-6834-30D0C54350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EC026-DA8F-B466-41E8-CF52E7710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F6FDF5-6E55-F228-5107-D204469ABA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524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4B45B-D93C-B1B5-5FA1-070DE810D9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8FA39-8539-015F-2D6C-A5B1CF55BF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8DFB8A-B708-7087-11DF-426A2A7E13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861D30-B2B3-EFAA-8623-A03E0BD9B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37FC3-1982-C6A2-A8C0-7AEF8521D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75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FA564-C7E0-1742-19A8-AB5B93743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906811-4297-8E94-60F7-58222D473A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2AB16F-B680-7509-D002-2086D46239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B10406-801F-5CFE-5A5F-F6C01CA394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B41A89-078F-FF59-736F-5E797E449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528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9B14C8-8DDB-6DB9-7FF6-461A6BFEB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39D4A-ECCC-BF33-5F90-3269808E83E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45325E-63E7-62F9-B32D-75C7BE25B2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89984D-35C3-F7BF-DA2A-0415365B6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DC2756-E247-DD28-A08E-A4374B856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E323EA-FDA7-24D5-9BFF-3DF446FF6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658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54D6D-4824-BA54-A027-734AE3BC45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6F5CA4-1617-6AA0-5437-376BDFF73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2514AF-88AB-A5E0-2C18-B27862C66C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77F8CD2-5EBF-D4A8-CA9F-EBB0D6D670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CF5C446-12FF-26F9-2568-E02F271735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295BE8-FB4B-0FC6-4027-FDED247C44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70CB68-FA3E-9488-C066-590AD71CFE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D1E87E0-92DE-D6B1-F023-BB0F7ED3E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949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A5994E-4545-780F-6803-1C9CDAFA2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308FAD-1617-E913-AF1D-3C664A107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CD27C2C-36CF-DA39-C830-55A1CBD9D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7CC1B-557E-648E-FC15-79A2C9A57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3738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A5D45C-82C7-B329-44F7-74EBFC39A6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D5ED81-DC69-C3C4-D998-FC85503D9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8D9B85-E23A-7020-E202-3FA9B3285C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456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0B0CA-9729-975D-5893-A269E56AC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473B5E-203A-85E2-895E-32132AEAE9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6612AB-E7FC-14D7-DC6E-6A57E413A23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811833-00F0-54B9-4083-FA33BE12C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F34328-DA69-D151-EDA2-031AD97093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20A1E7-2671-7624-A852-42286139A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77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486BE2-D4B2-14A3-84C1-D7E9BC1EA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55558F-AFAE-5101-6F9E-5C4125375E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852407-28EA-268B-9248-075DD6B8036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2958E1-CAF9-A471-9630-A706841D62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9546DB-9AC9-8399-D7FD-4BCDF774A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9AD289-6A16-BE02-4A8E-F03593AB1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042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278AD5-534C-B54B-0350-CE362C645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4892AB-61F9-18AF-2D56-6B9DBCC6CE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1E699C-E159-46BD-2B0F-ACA496140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CFB51-4932-B94A-AB01-FCF871252C98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1B207-0615-4762-C5D4-FC67E0C8F1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858658-DB77-230A-4BFF-E564388E7F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ECE4C-DD34-4541-89FC-2EEA57A3D3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671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0F3855-5434-A1D9-957A-E4519291466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69FDC8-0FC6-FCD7-A1B2-370B71815C0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2BB943-B848-7683-19EF-EE10E84FD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864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E3EB0A-08B2-0CA7-DB87-F60DF5B35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52713D0-1E65-47E6-EF76-380B15122F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88860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048B5-4E58-58DD-6B59-92DC92D51C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8341159-586D-35BF-512A-74760068EC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81603" y="0"/>
            <a:ext cx="12755205" cy="6610120"/>
          </a:xfrm>
        </p:spPr>
      </p:pic>
    </p:spTree>
    <p:extLst>
      <p:ext uri="{BB962C8B-B14F-4D97-AF65-F5344CB8AC3E}">
        <p14:creationId xmlns:p14="http://schemas.microsoft.com/office/powerpoint/2010/main" val="22537466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772974-0F83-E009-4EFC-B83740B9BA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ABC75FE-557D-E3AF-25E4-69473D8A38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987148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94F35-C656-C1A5-2F10-D9F703BFB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D9C0015-ACDE-8CED-15CC-7D1724FE9BF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4275414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73779-990C-373D-608F-F11BE133C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B174B76-EEDE-E8C8-0D53-4C5016B0C3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91607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34CAD0-D073-7B69-8721-EE7720894C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F880235-4F06-0870-D472-535B7C7601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6737638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3</cp:revision>
  <dcterms:created xsi:type="dcterms:W3CDTF">2025-05-29T21:08:46Z</dcterms:created>
  <dcterms:modified xsi:type="dcterms:W3CDTF">2025-05-29T21:29:11Z</dcterms:modified>
</cp:coreProperties>
</file>