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15F67-E527-7E38-7D49-DD35702BB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1EA7BA-FFE4-5333-D80F-0C1FA62A19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43B7F-AB6D-B7E0-6270-65E0A19B2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CB4BC-DAFF-C551-B836-C074EE5BF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0BD9D-66BE-D661-74DD-A043CC795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20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8B9B4-74FD-0DED-E03F-494BDE3BC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DDD8D1-D614-13AA-5E72-83D1C7F9D5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0B578-F64E-E42C-EE2B-A913A6315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DE6F3-F904-D386-94AB-03BA3F975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C0337-418F-6412-1C43-C6A1B9876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5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73284B-0E0F-3590-E117-9222BD15AA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B09242-543E-2616-0FCF-441E2E17F8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879B9-C6AE-1C32-7DF9-86675E849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A028C5-A6DB-51DE-AA34-4C014F4DF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1302C-A0AF-525C-6247-7C2A4B9D2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49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BEA81-9292-AE8A-107D-A2503D46C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F7EF3-9E44-10D1-22F7-52CF5D20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140BCC-57C4-151E-0CEA-B5B13807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2C3E1-4562-207E-BEF2-C3F844317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2064C-22B7-44CD-BF2F-BCD89AC00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910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3C2C-F606-A9F0-1561-64C6A8B1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F776CA-E6D9-7D7F-4244-C114D4655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A1EA3-9E3D-763C-37EB-9DC55F3D5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37BD37-062B-2E57-A074-2A2D70E42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A3283E-82E6-6E6B-2867-A515F0728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42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1827E-FC72-B45C-1174-BB46C9C95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56FDA-F262-1B4A-6D2B-902593EA17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2EB5A5-9ADB-36E7-5CF8-64C95B105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E2D96-DC42-29E2-4434-905CF78F3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53BA0D-148D-1A8C-9F1A-0A108A43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3FE46-A569-A9A3-79C4-B4EF25858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573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F9895-ED48-4688-1701-EAA91BAFF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39552C-C1E6-95DD-E4E5-490E0ABE6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1895D1-7DA5-7173-14A0-72108D18A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7C894A-5EBE-24CE-1D5A-09AA7E9CB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85807C-37D7-6457-759B-E8E604CF36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3CA291-952C-791E-2A30-F8F498BB7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254A8A-52E3-10D5-F3C4-0C63D0CEE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7AE110-7FAD-E87A-0230-F0890B3A6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359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3D01C-4BAE-24E9-16CC-83C83554C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2CD073-A774-61FC-7594-49FB9E88C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CC1BCD-F6F4-CD44-4EE2-5589A61C7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DF41ED-33E7-3C76-F8A0-EE580CE27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19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43C100-7BD2-F2B8-23E2-3B1032E74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1AEF24-EA05-DA57-7261-AE23D3E4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B788B-B9CA-E852-EBBA-21C67AEA4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34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169A9-F870-EDE1-85C8-6A38C53FB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33767-AF2A-DEFE-9587-844D43F95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2005C1-6140-1DEF-E800-CEF6DB7CC7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849728-CE15-26A1-9777-E481C9AA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E864F9-28EF-B9CD-50E0-FC7428CC6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9C4D2-FF7A-D234-5FAA-2E795C691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6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334F4-E7B0-0D3D-8D91-E66B94648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A34004-39DC-C5E2-C2F6-AACCF1D98D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3B4FC-879E-A9E8-C776-0BF8FFA291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6CFD97-E938-6B96-8CC0-FE6015A81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AD58B-FA22-EFBD-1777-F9697D706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014772-E34A-225F-3CB4-24A806655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160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6E9ACE-1319-BAF3-D52F-FE9A189D1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7B3F3-07BD-04E0-1B75-3A352CAC5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3D0DF-F337-C94D-77E3-50F2C8D52D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C103E-F06E-DF4E-B78D-ACE70F465851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D47B5-5E79-A53A-37BF-6BC45C97D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476B4-C013-3E21-C9A8-04649A30E6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4FD8A-3AEA-F24B-A485-A2D42599DA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23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52EEA-949F-1853-493C-0276C92F70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9C9B62-4EF8-F0BC-386A-7015B606B4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7F306F-7057-5493-9F77-35628DBDC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14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2CBC3-8A2F-6769-BD2B-811ACA0A2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A0B75D1-6FE2-5C6B-C2A8-2E95940D53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58312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53D4A-AA17-7149-9A24-F42AD4596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DBB05FE-3C03-256A-6B61-70A5C06132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6834" cy="6858001"/>
          </a:xfrm>
        </p:spPr>
      </p:pic>
    </p:spTree>
    <p:extLst>
      <p:ext uri="{BB962C8B-B14F-4D97-AF65-F5344CB8AC3E}">
        <p14:creationId xmlns:p14="http://schemas.microsoft.com/office/powerpoint/2010/main" val="2867079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CB0B7-AF2E-209C-7932-CFD58E384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E63D1F-2932-61D7-3050-A776B0CD7E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18618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9571-9B54-6A1B-2FEA-54FE66D8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7BCBAC2-3C7D-82C3-5726-CDF71BF9D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96893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3DBB3-FD87-01F3-E550-4360DBE7B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F7B2D8-7036-C983-4ED7-058C2C409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89287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D3D07-6AE1-EFC4-395B-843724F4A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FA03225-1F8A-A599-EC8D-3E042231F7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6346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2025-05-30T15:29:33Z</dcterms:created>
  <dcterms:modified xsi:type="dcterms:W3CDTF">2025-05-30T15:33:01Z</dcterms:modified>
</cp:coreProperties>
</file>