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36762D-7ACD-8042-43EA-35AFEA01DD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CC9F3C-5A3F-9013-92EE-F1C99200BE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9598EA-9FD3-2C06-D393-2D7A4C143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FCBF00-75CA-4ABB-5636-49C3A00D69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2C4003-AE01-9691-C845-54A98AB83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5594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5F967-CB35-5B1C-022F-006293389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E06F3AE-32A0-99E6-97E7-75D94FF8D1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1E9B7-0F80-237B-B475-DDB9A3742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75D3F3-67F8-50B6-5AA1-C52FBA24E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CD208A-FEDB-6ABA-A70E-D8475743E3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0979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7209BE7-72C5-7AAD-69AF-F3AC39B155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C64D7BE-32FF-8FFE-EC38-1FC0D6AA89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69FB15-3BF5-FC3D-732A-4D53A6946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C8F7A7-642A-9AA8-1DD5-E556092D2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275BAC-D152-0CDC-F3EA-92BC66743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4457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60AD5-41BB-13A9-E1C8-EB5681E495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D39EC-D1E6-B7A0-8D3A-E75DC74612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AC965F-A4D9-F71F-851E-E5918C414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2ED480-EE11-50A2-A25A-6D263E2B8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D1FA84-1F3E-1412-0399-1CC0B469F9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391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91629B-183F-1C5C-A2BC-74C62A6A4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7F71BA-82B0-7950-B8FC-54A36DCFC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D44147-B6C9-9AC6-B9D3-74CBB8101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42C687-C46D-65CC-059C-A0E3D5945C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2087C8-9012-A6DC-A5BE-8141320B7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591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301B1-D21E-A2D8-0CF0-1E33E9EC3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359A48-F739-802F-C214-6AC233669A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06EB97-DF82-55DD-68F4-000286CD96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0C7435-24C5-0EB5-0AFC-EF8A6CE55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D00A79-DB63-AF1A-E781-F05845630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3AD0FE-D130-A1CA-3849-25CD2AF4B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20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6F7B4E-9162-77ED-CFE6-9BECA36C8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A476EF-04E4-165E-46A3-2DA3E62FB5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FA1BCB-91FE-E5B9-2870-1B15AF58A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D37FD7-540E-BACC-1969-480E18275F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5FC0EBF-D238-8651-7A9C-BC1403C66C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AD8395-CAF0-0857-E72B-DCADED76C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B859AD-B47F-F3FC-A643-8582D5F24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55F0C0-4750-DA8F-40A7-C54D935CFC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346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501C56-5818-1765-C738-12DB23A87F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AD1AF4-EC46-1486-55CA-278A5D67E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DF2776-BFF5-B883-F55D-CC75EB023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142D77A-5C06-318E-9D63-21E1E6E730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035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CE2A18B-F042-5320-637E-0086F2073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9076BB7-FAD5-9403-02FB-8C45BEFC12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CB1647-A018-4911-26EA-4BF1494EA3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7107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040F4-49B5-8777-0224-2F0BDF08BF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A4FF23-DD59-69FA-EFCD-8DABF886C5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7F2B88-F45E-8873-CDDF-B4EB5A3257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A68982-A721-09D8-A3D4-8271EFA68A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BA78D4-F2BC-70A7-45B8-2CC357A38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983D19-C1F4-B9E1-9270-A69A74AFE4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322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A9962-23A3-406B-25FF-653724F32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AC1F12-5508-1956-6E45-1B2434D5C5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985B90-4BC5-920A-7086-5D26CD9768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954D4E-DAC3-E693-63AE-E99FFAC72C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880C90-A9E8-4174-E05D-FC1274B16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1F4899-33EA-E2A4-F2D6-2C779ED73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324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F378865-ACCB-A1EE-A6AA-3730A0E631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68FF07-E41E-97B4-DC05-930E1716A5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292226-1A27-62B0-B6DB-3F1A8ED3AA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6C5B6-1210-E245-A842-58E5B06B197F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7696D0-7ECE-DA9D-6960-F9D338B75F3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420937-7847-89CC-2539-B0933DC330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38BE5C-A2A0-8541-BDFA-C3DEC9F34BC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29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D36EE-BED7-FA8C-9BA0-261FB4DD00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DCDB48-E039-5AC3-C810-7D6C2DE2CF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EDBAD1-4CC0-0DC8-664E-C3E699A25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023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94C2A-1B86-9D82-EAFF-DBBD197003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3EA72A-B177-33A3-320D-1F2370643E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815355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00C559-E9E1-09CA-33E0-12C81F3CE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F45F793-6C7C-27AF-897A-94EE1B4740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08312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A10621-C218-87F3-54C1-96271F94E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22CCAE6-7560-2370-3B40-83CF5BCBA6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</p:spPr>
      </p:pic>
    </p:spTree>
    <p:extLst>
      <p:ext uri="{BB962C8B-B14F-4D97-AF65-F5344CB8AC3E}">
        <p14:creationId xmlns:p14="http://schemas.microsoft.com/office/powerpoint/2010/main" val="370274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6F850-0347-FCB0-D719-31965A4E9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8C80B27-54E0-5F18-377F-87E7F379574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718353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C2627A-0ABA-4B24-0E83-BDF917E11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50325C8-A39A-C7D5-5133-F56D52413CD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89440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7D7D9-4F91-F559-B985-1638498DDF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7B4A69E-5403-982A-A4EE-C361B9FD5C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054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144397-87C5-5875-EAFF-9284601E8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ED75888-0B3B-3A50-3FBA-5B94B9B4BA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962549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4</cp:revision>
  <dcterms:created xsi:type="dcterms:W3CDTF">2025-05-30T15:24:17Z</dcterms:created>
  <dcterms:modified xsi:type="dcterms:W3CDTF">2025-05-30T15:27:25Z</dcterms:modified>
</cp:coreProperties>
</file>