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0"/>
    <p:restoredTop sz="96341"/>
  </p:normalViewPr>
  <p:slideViewPr>
    <p:cSldViewPr snapToGrid="0">
      <p:cViewPr varScale="1">
        <p:scale>
          <a:sx n="121" d="100"/>
          <a:sy n="121" d="100"/>
        </p:scale>
        <p:origin x="200" y="2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804B26-A760-A159-15B8-BB802778695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BA4A985-22BF-B9F9-E091-E1B7478BA12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A78FE40-B1FA-7CE6-79EC-498163E6EF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36ED81-9C4C-DD48-926F-AB898421E5EA}" type="datetimeFigureOut">
              <a:rPr lang="en-US" smtClean="0"/>
              <a:t>5/30/25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374766B-9CEA-13FD-E217-BF37F861CB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8546198-BCF0-199B-7C96-44275335ED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C06BB-4D8C-0144-B692-09F26E4933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74277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A3963B-EDFA-BD5D-2BC3-534538146A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BDF7FA0-FD60-8C09-83AC-BC58DF11836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A129F1B-BC1D-7FC7-CFB9-235413ABD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36ED81-9C4C-DD48-926F-AB898421E5EA}" type="datetimeFigureOut">
              <a:rPr lang="en-US" smtClean="0"/>
              <a:t>5/30/25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55B297A-6676-214B-1421-463C751B5D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39037F8-8A96-ACF4-2500-C2BA3C3C25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C06BB-4D8C-0144-B692-09F26E4933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90396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EDC02F4-4587-6F5C-AE46-6238F700E6A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042F031-52A9-E5AD-F345-835DB8FF0D5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58616B2-ABC0-7107-3CA2-AF9476396E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36ED81-9C4C-DD48-926F-AB898421E5EA}" type="datetimeFigureOut">
              <a:rPr lang="en-US" smtClean="0"/>
              <a:t>5/30/25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7696F96-02CF-9217-4C4A-3D74835FCA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0AB3B9-751D-1886-C492-3AA2818DA7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C06BB-4D8C-0144-B692-09F26E4933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21536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D7C14F-2A08-2482-B10A-BBE556BA7D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F651A3F-0E86-641D-D574-235D6D66AB2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6F142A9-DD16-A702-1B43-41FB0B9163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36ED81-9C4C-DD48-926F-AB898421E5EA}" type="datetimeFigureOut">
              <a:rPr lang="en-US" smtClean="0"/>
              <a:t>5/30/25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DCC29FE-4FFF-1E4E-5BA4-00E72FB2FF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4C29566-4117-7409-598D-3EBF967283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C06BB-4D8C-0144-B692-09F26E4933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0554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2B08A2-4B14-923E-B870-84936E3325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45C47CC-4FD9-8998-0CE5-DAFD9D80B6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B74E21-AAC6-0D8C-071E-CCECEF57B8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36ED81-9C4C-DD48-926F-AB898421E5EA}" type="datetimeFigureOut">
              <a:rPr lang="en-US" smtClean="0"/>
              <a:t>5/30/25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D4C1424-B9B0-8E72-561A-3192967376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8FB96AD-6A0D-5537-632B-8502951785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C06BB-4D8C-0144-B692-09F26E4933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57553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B794DB-F40D-5C76-3A11-58B2EF58D5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6238D8-216E-EB09-1921-660822D0479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936C13-54E0-255F-2F86-3A927A5C141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0FC061E-5122-1019-A5DF-93D7DBA67A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36ED81-9C4C-DD48-926F-AB898421E5EA}" type="datetimeFigureOut">
              <a:rPr lang="en-US" smtClean="0"/>
              <a:t>5/30/25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55FD6BC-D543-8807-3907-5DBBD49381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FA331F0-13AA-9690-6D27-AF9AA68E5A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C06BB-4D8C-0144-B692-09F26E4933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90970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5817FD-7FEA-EA77-5CA3-8A7A4FF00A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B91BEB3-ADB3-3C3A-45F1-49D8D8D93AA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131F385-1491-3750-E5AE-C00E83430E3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CE8A99C-AD03-9443-D20C-6F4E7A3E989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0A3156E-7247-1A60-E979-B96F275B628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E214119-A905-5010-10ED-AAD565C3C6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36ED81-9C4C-DD48-926F-AB898421E5EA}" type="datetimeFigureOut">
              <a:rPr lang="en-US" smtClean="0"/>
              <a:t>5/30/25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FE51A3D-3830-76A7-CB69-45B250C356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E7EA0A6-A783-FEB8-7B2C-6E7ED6BDDF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C06BB-4D8C-0144-B692-09F26E4933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69812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F0318D-54C2-4EAC-07B5-4EA4CBCB9A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5C7BE3D-98DD-0E72-4B46-336BA8F762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36ED81-9C4C-DD48-926F-AB898421E5EA}" type="datetimeFigureOut">
              <a:rPr lang="en-US" smtClean="0"/>
              <a:t>5/30/25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6FD90F8-EC2C-E506-3DEF-79364C8FCB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5DD3ED-45BA-08DF-F824-E8D66D91C8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C06BB-4D8C-0144-B692-09F26E4933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93361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1437719-F747-9A31-4509-D35E21F59F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36ED81-9C4C-DD48-926F-AB898421E5EA}" type="datetimeFigureOut">
              <a:rPr lang="en-US" smtClean="0"/>
              <a:t>5/30/25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6EAAFC9-E5D8-2071-E9A6-8B4F726EFE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F506688-5FEC-DF72-1EA2-E834A3B6D1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C06BB-4D8C-0144-B692-09F26E4933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93982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10B58A-C9B3-1BDF-EECD-3B62BA3433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9437C8-6317-4D16-AA03-10A8E140FE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84DBFE2-89AB-A8F9-BDC1-6DB6B30273A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D78C085-0174-E33C-58E6-F3F043B630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36ED81-9C4C-DD48-926F-AB898421E5EA}" type="datetimeFigureOut">
              <a:rPr lang="en-US" smtClean="0"/>
              <a:t>5/30/25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C6A50DE-1EBE-4912-705D-231360290C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1990963-DC8A-75CA-FCFD-21DACECE2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C06BB-4D8C-0144-B692-09F26E4933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21990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5B326D-6082-D423-E8C2-1C63C48877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32FDD6A-1D6E-A9F2-4FAC-43D8D9BBD76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69100BB-9277-A0B4-1288-45E7D23F6FB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9C8E2E1-1A3C-9201-E8C1-E240313525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36ED81-9C4C-DD48-926F-AB898421E5EA}" type="datetimeFigureOut">
              <a:rPr lang="en-US" smtClean="0"/>
              <a:t>5/30/25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C7C8262-0887-A327-1A06-7F7DB2DB2B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739E851-6C1B-D128-F699-005F95D3CA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C06BB-4D8C-0144-B692-09F26E4933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67760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B029814-CB03-86E6-F7F4-F06D296019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5DC970D-20DB-9DA2-BE36-88C2696518B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8557A57-C05E-5078-5993-FDB1726D0C0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36ED81-9C4C-DD48-926F-AB898421E5EA}" type="datetimeFigureOut">
              <a:rPr lang="en-US" smtClean="0"/>
              <a:t>5/30/25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30DCFEE-8F73-5649-1306-02896D825A2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F3CAF6-5115-3E71-5C22-120BFD7A3CA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2C06BB-4D8C-0144-B692-09F26E4933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75683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859103-A1C8-5768-6F43-73F72A2A411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2D3145C-DC08-E1E0-CCB7-7E7DBAEB9CB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8F24D2C-BFCB-15D5-68F8-446F4500DA2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3120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9C9B65-13C3-7730-DCC8-62DDFCB1C6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A47B6E50-0BD2-C2E1-ECF3-B1485F9251D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37968016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9DA7C2-5081-63BC-B829-8244165644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53DBC69D-863E-32D4-50F9-FEC714FC88C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-1"/>
            <a:ext cx="12188405" cy="6858001"/>
          </a:xfrm>
        </p:spPr>
      </p:pic>
    </p:spTree>
    <p:extLst>
      <p:ext uri="{BB962C8B-B14F-4D97-AF65-F5344CB8AC3E}">
        <p14:creationId xmlns:p14="http://schemas.microsoft.com/office/powerpoint/2010/main" val="14491859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C540A8-F8CC-4A42-4A3D-EA36D31ECA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E26EFB87-8F48-A17A-46B4-96A0C4B2E87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23912504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4D77D8-6015-18CC-9041-4F4A85D3CB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36C17F3D-429D-29FB-036E-AE20C5881B8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22659476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B9241E-B23E-3A1A-CFEB-4FAA14605A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0C5EB6AD-F537-8826-6249-2221E4BAE27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180811475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2A7CF9-98C3-B5A1-9E30-6BCC363F79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D37ACF73-2ED0-D1B4-6E93-69C1DD9ADAB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292761955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Widescreen</PresentationFormat>
  <Paragraphs>0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Katrina Vyborny</dc:creator>
  <cp:lastModifiedBy>Katrina Vyborny</cp:lastModifiedBy>
  <cp:revision>2</cp:revision>
  <dcterms:created xsi:type="dcterms:W3CDTF">2025-05-30T15:14:32Z</dcterms:created>
  <dcterms:modified xsi:type="dcterms:W3CDTF">2025-05-30T15:16:04Z</dcterms:modified>
</cp:coreProperties>
</file>