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FB1DA-A5D5-BC65-567E-9FE213E4FF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E57E84-DE3A-D6D2-9526-CB699BA3AC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879B9F-5034-61BC-2894-543114A91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1A3EC-435C-2A4E-9013-DCD976F8B58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DB5C7-AC1D-A1A7-1B97-8C9ECE150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FCDDE0-CED9-02BB-B08D-10E70F5EE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EEC4-0929-9F4B-BFB1-E4372B0BA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562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18F810-9DE3-0B48-60DA-4B6F802B0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7D80C8-B2D6-C51A-1A8A-E6DF3C8FE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D400F7-89AF-A944-ECA7-84BD63EE5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1A3EC-435C-2A4E-9013-DCD976F8B58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D63860-5A32-C077-3853-9E31017A8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C82900-D01F-C1F4-2FB7-29CECA82B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EEC4-0929-9F4B-BFB1-E4372B0BA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551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F3A4C7-D387-E9E0-4100-C2B245BE28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3CBB83-A91E-7FA4-9269-04A2016247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01BBA1-25EA-F1C2-ABB7-DA81C1126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1A3EC-435C-2A4E-9013-DCD976F8B58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887651-8250-7F48-3133-827EBFF96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7B43E2-8CEB-F163-9187-B87BEE292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EEC4-0929-9F4B-BFB1-E4372B0BA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398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305E5-B35B-75B0-6E42-8E3F59174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25FD5A-25FA-2212-6113-A34E60CBA4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D1B247-50C4-F7E4-7E3F-A53A6A1D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1A3EC-435C-2A4E-9013-DCD976F8B58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A0215E-A90B-39C7-39D1-BBC70DF22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93608-49F5-FD28-4865-8462EB164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EEC4-0929-9F4B-BFB1-E4372B0BA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935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DEDA0-2A70-3715-6B8B-9E4D69B4D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C428DF-A31A-826B-A7FB-71B3EEB008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255BA7-C7C4-2F5F-7A3D-104462AF7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1A3EC-435C-2A4E-9013-DCD976F8B58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1AB702-6CD7-469C-E8EF-46194B86D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E5049C-DE13-8232-602A-315EDEB1D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EEC4-0929-9F4B-BFB1-E4372B0BA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478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8457A-AC35-E77D-42DA-A04D740BC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1AADB2-B508-3C68-D394-1286900A86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F4884B-8796-618B-FA7F-ADBF6A10F3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B13255-4470-628F-04CA-2C9DFFB7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1A3EC-435C-2A4E-9013-DCD976F8B58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FEFE32-6F87-6F98-D9AF-D474F5CE7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790C9A-74C6-C647-FDB1-94DA6DCF1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EEC4-0929-9F4B-BFB1-E4372B0BA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442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E184-963E-13EB-4BE6-39FCF587D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402A1-3CC9-4992-866D-C001BC0B6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2FB7B3-2F8D-97B8-7A2E-531640649F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4A89BA-6975-1570-9BF9-5B496AE7EA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6142B3-A277-6586-B021-551CFB4A26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E18B2A-6EBD-6629-E26D-180B1E724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1A3EC-435C-2A4E-9013-DCD976F8B58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F85B0D-F31D-CC5E-17E2-3CA927A08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5D7C79-0ED3-C6B7-D8FF-7BC6F258D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EEC4-0929-9F4B-BFB1-E4372B0BA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43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7A511-433D-BDFF-A623-8A43B2A68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9CF325-DF8D-19DD-0530-A83307631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1A3EC-435C-2A4E-9013-DCD976F8B58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A8BFD1-9A30-A0AC-2BFE-B4D9F54C3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817581-EB99-7219-5ED0-9E33AE961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EEC4-0929-9F4B-BFB1-E4372B0BA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6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D1A217-18AC-3E78-117A-15F4EC0B6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1A3EC-435C-2A4E-9013-DCD976F8B58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823B0E-58D9-A974-8D06-5255D9A72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7BD45C-C162-24CF-CE0B-D8B51502E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EEC4-0929-9F4B-BFB1-E4372B0BA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766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B55BC-44A5-AEB7-A21D-70D7F721F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23258C-E31F-342C-61AD-57B7196E7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F4EC48-65AA-BE99-0AD5-7E2461B2C7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140F8E-E9C1-A7E0-2E5F-3296D20A7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1A3EC-435C-2A4E-9013-DCD976F8B58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00D520-69EF-BBBF-86D9-8CB202CAE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20573A-9088-F9BD-3F16-4D37EE9B0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EEC4-0929-9F4B-BFB1-E4372B0BA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535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A5FC3-324C-447F-236E-F64069C1E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BD33925-CD74-D030-BC88-87A451AED1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72B1AD-6326-2EF4-B8B9-02061F9348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4B11DD-4679-7D95-9625-A288EADEC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1A3EC-435C-2A4E-9013-DCD976F8B58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4D2D2-47D3-FC49-6F7A-1F8F87FBC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DF96F8-C941-B47F-FDD3-41C6C7178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EEC4-0929-9F4B-BFB1-E4372B0BA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608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025714-300B-82B1-99E4-F37F30A60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7B4B58-B72A-1763-046D-9463D2CA6D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A5D1FD-1AEA-618B-FE88-2321B0C3F0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1A3EC-435C-2A4E-9013-DCD976F8B58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5EDEC7-0EB2-0E2D-0ED8-137E8DC800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8350B6-9CCE-E110-DB18-EFD8773D3B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FEEC4-0929-9F4B-BFB1-E4372B0BA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760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87F8D-47B5-C982-186F-86667DC850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B8B2BB-9EB6-A7C2-47CF-80A834225C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57271A-C683-3C8B-A2E8-7835328E94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078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9D62F-4DEF-3E1B-0561-64193F7BC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8C83511-022A-C793-B82B-56290F8EF4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66468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DDCC5-11F6-1FB3-2EFA-867FC9750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ED58DE5-E24A-9552-09BC-AC35D9F618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265145" cy="6858000"/>
          </a:xfrm>
        </p:spPr>
      </p:pic>
    </p:spTree>
    <p:extLst>
      <p:ext uri="{BB962C8B-B14F-4D97-AF65-F5344CB8AC3E}">
        <p14:creationId xmlns:p14="http://schemas.microsoft.com/office/powerpoint/2010/main" val="1300670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AB5D0-4AC6-7864-A6D2-F4190D8F6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260F20D-B2BF-D6BA-CB22-F9FA4658CE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69592" cy="6858000"/>
          </a:xfrm>
        </p:spPr>
      </p:pic>
    </p:spTree>
    <p:extLst>
      <p:ext uri="{BB962C8B-B14F-4D97-AF65-F5344CB8AC3E}">
        <p14:creationId xmlns:p14="http://schemas.microsoft.com/office/powerpoint/2010/main" val="3838828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A6EF3-4602-9EB7-1887-E56A8096B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69B48E0-3AF1-3E1D-BD45-0245704805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57779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CFCA0-0C15-A119-FE14-7376451C6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49FDEC6-8B37-0D39-E03D-9BC3D5FA32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87532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482AC-1CC3-D16E-640B-B964E3B45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E27016A-8EBA-C79B-8DE0-6DDDC2A803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84971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7E098-E589-B5FA-938D-10FAE4634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947CB2D-FB74-3AE4-0CFA-3E19B6E005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-63348"/>
            <a:ext cx="12304617" cy="6921347"/>
          </a:xfrm>
        </p:spPr>
      </p:pic>
    </p:spTree>
    <p:extLst>
      <p:ext uri="{BB962C8B-B14F-4D97-AF65-F5344CB8AC3E}">
        <p14:creationId xmlns:p14="http://schemas.microsoft.com/office/powerpoint/2010/main" val="5107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Macintosh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1</cp:revision>
  <dcterms:created xsi:type="dcterms:W3CDTF">2025-05-30T15:07:07Z</dcterms:created>
  <dcterms:modified xsi:type="dcterms:W3CDTF">2025-05-30T15:11:57Z</dcterms:modified>
</cp:coreProperties>
</file>