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2" r:id="rId3"/>
    <p:sldId id="263" r:id="rId4"/>
    <p:sldId id="257" r:id="rId5"/>
    <p:sldId id="258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2CEF9-44EB-A02C-8B50-1A26019325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A392AD-052B-49A8-50BF-340C49BB61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83A2BB-23F5-2A24-DB4A-010A9CCC1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AEE72-BC74-D242-9635-BFBB98CED2DD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522C23-5C21-504B-E433-A6E3078C7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84CE15-F4AE-015C-4D0B-87B0A8263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E4BD8-6CAA-2748-9585-6304F4DD9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179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BB01F-B7E1-1275-0D56-F5F950B59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3CB43F-AD84-5F23-2B4C-BAFE3716B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23B4E-CC41-8DF0-EA15-6349253DB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AEE72-BC74-D242-9635-BFBB98CED2DD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3EBCB4-C527-E971-9254-8B73381C3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BEFA91-6DA9-BC8F-D22D-291A5B30D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E4BD8-6CAA-2748-9585-6304F4DD9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678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5DD018-2AFA-B3C3-A6F3-F362F7B833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35F287-1C95-E82F-8DB5-391DACAB63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CA054A-B2AC-DA15-0700-D24B5D1EF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AEE72-BC74-D242-9635-BFBB98CED2DD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F06395-F2D0-B5FC-A3D6-73C195F4F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6AAFB8-AFA7-EAC2-E27F-3E2FE47CE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E4BD8-6CAA-2748-9585-6304F4DD9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921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1DE53-84D2-75C0-BC7F-81845EACE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6D297-D43D-04D5-9085-17EF2F9234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40CBF-8F80-99F3-779E-753CDE4B9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AEE72-BC74-D242-9635-BFBB98CED2DD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B0229-ADAA-9B09-91D8-052FF91B0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8BCBA4-D0C6-DDA4-92EA-34B5E2DC2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E4BD8-6CAA-2748-9585-6304F4DD9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27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88754-21E9-68A8-EAA2-DC8BDB08C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02462-FDCE-29FF-E685-913C209CFF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42F71B-E2FA-4374-ED06-71D9354AA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AEE72-BC74-D242-9635-BFBB98CED2DD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CE5F9-C6BD-6CFA-A321-77089BE47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A99721-B683-F215-60D2-B15A6A789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E4BD8-6CAA-2748-9585-6304F4DD9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111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E2FC9E-0636-6B88-1E2D-0D53BCDFA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D63E3-8548-3E5C-B314-B2493F536D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EBDAA4-7F72-A849-C583-7E84824B61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A937A-1F90-1125-4881-3149DD1DE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AEE72-BC74-D242-9635-BFBB98CED2DD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C9C809-B1A2-3D37-3421-CCAC94BDA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45E1AB-065F-63A6-B182-E0847BB2F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E4BD8-6CAA-2748-9585-6304F4DD9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635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71FAE-25B1-DE13-39C5-6340E76C4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E6B3DD-0DFA-69AD-D4A8-DCC4F8DEB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FDC338-9369-67A1-D0E4-879FFB146A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DA603B-4279-ACAF-A294-C6C83F5116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904A5F-CBFE-2738-8245-2D8A76A5A7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53E72E-892F-502F-8641-1357B9CF2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AEE72-BC74-D242-9635-BFBB98CED2DD}" type="datetimeFigureOut">
              <a:rPr lang="en-US" smtClean="0"/>
              <a:t>5/30/25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07D23B-08AF-5DED-CDC4-86646C684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031CEE-732D-CB60-120C-1D9F53F14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E4BD8-6CAA-2748-9585-6304F4DD9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51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7106B-060E-A1D9-BDB7-2A5B37097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1FDC02-5746-BB52-746B-981144805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AEE72-BC74-D242-9635-BFBB98CED2DD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0CFEF8-CD32-DE4A-A353-F5684160B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029D27-4412-CA77-A10E-728E46E84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E4BD8-6CAA-2748-9585-6304F4DD9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210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A49DDC-FA49-435F-3E29-1EE621D96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AEE72-BC74-D242-9635-BFBB98CED2DD}" type="datetimeFigureOut">
              <a:rPr lang="en-US" smtClean="0"/>
              <a:t>5/30/25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3CB7E1-16BE-71BC-F933-2EEC466FF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62EA35-E660-95BB-BC25-6E17F5E23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E4BD8-6CAA-2748-9585-6304F4DD9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867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931A6-35D7-5B65-6929-B089A0146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A08AE7-02AF-CB67-AD42-46A150DCA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C32F12-D981-E165-B66D-1CB31B65CA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3A85D8-8DEA-D9DA-EB7C-5C6F840BE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AEE72-BC74-D242-9635-BFBB98CED2DD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570E3-1BCA-EC26-EC8A-9D554A20F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AC46E0-8107-600D-21F5-7E8AE50E7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E4BD8-6CAA-2748-9585-6304F4DD9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672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99EF0-7D97-A288-A698-E8FF16483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BF3B6D-A4BC-E78D-859B-2A902D4129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0159FA-F402-119B-6542-014E9C910F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68653A-10CA-1DEC-5C3A-03683A871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AEE72-BC74-D242-9635-BFBB98CED2DD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17CA35-5B44-3C30-184D-6D94F64B2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350050-731C-D587-15A7-758502E2F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E4BD8-6CAA-2748-9585-6304F4DD9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080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5D38A-DB35-953B-D0DA-A8EB10EDF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2B0F7E-9139-0DED-8DD0-137B1F4CDD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ED4479-D099-5BD4-B498-9251D8B24E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AEE72-BC74-D242-9635-BFBB98CED2DD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E428C6-0536-7B00-A812-2A752BF92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244854-F6BF-833B-6FFA-B54BC63E46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E4BD8-6CAA-2748-9585-6304F4DD9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583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4B4E4-82CE-FBEE-044C-9AEDBED44F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D167D1-FA3A-9FC2-2A27-E3E7EBC55A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BDEA8E-60EC-F4FF-77B5-8EFA9C215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640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DA141-2DB5-DC5F-AD1D-6B6B076EC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1BD0104-AB9F-B440-74A9-F015EC3D88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73834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91628-AC34-C5C8-C8E6-1A6C4967F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DA5B250-5282-4BAF-CC1F-52406C96B3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58798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1C5D5-304D-A3E6-4A75-8DB8F6A75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8312544-6CEA-DADF-CA17-441ABFD0CB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36141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B9AD7-7E8A-A1C9-F6D9-4C2D9FAE2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7DD9FA6-2C12-1AA9-EFD0-F7D26E2033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-63348"/>
            <a:ext cx="12304617" cy="6921347"/>
          </a:xfrm>
        </p:spPr>
      </p:pic>
    </p:spTree>
    <p:extLst>
      <p:ext uri="{BB962C8B-B14F-4D97-AF65-F5344CB8AC3E}">
        <p14:creationId xmlns:p14="http://schemas.microsoft.com/office/powerpoint/2010/main" val="3465612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7EC28-C5AB-BC56-51F1-A0058B0EA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AAA5816-7E3E-96E1-B5D2-3576D752C6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09080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39E44-8FD5-EDDE-3ACC-03D7CC6D3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C886918-F9E6-5076-9DE2-D491BE6648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08791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DE3A9-AA9C-82F9-A629-CBBEE16A3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B71BE8B-F05E-87E8-DEFF-9B909EEB62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46702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3</cp:revision>
  <dcterms:created xsi:type="dcterms:W3CDTF">2025-05-30T15:02:54Z</dcterms:created>
  <dcterms:modified xsi:type="dcterms:W3CDTF">2025-05-30T15:04:54Z</dcterms:modified>
</cp:coreProperties>
</file>