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25"/>
  </p:normalViewPr>
  <p:slideViewPr>
    <p:cSldViewPr snapToGrid="0">
      <p:cViewPr varScale="1">
        <p:scale>
          <a:sx n="116" d="100"/>
          <a:sy n="116" d="100"/>
        </p:scale>
        <p:origin x="41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F1DADA-598C-9BAF-02A8-6B6EA9870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483AAE-C597-2601-863E-F69F5076FE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80D766-8A74-852B-A9F0-1B3E3693D4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BBFCA-3E7E-F242-B77A-579F1C5EC9C0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214018-3F12-DC06-05CB-3ADBB39C4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9EDBF9-ACCE-FCE8-E0B8-AB8C267FC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DD6A8-052A-534E-891D-073BD6F415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303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BA6DB0-144C-C244-FD5C-16E1061BDD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E1B5998-CE09-DE46-4F38-A80F33AF4C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DE99FE-CF1A-7E6E-7467-F68C0AC807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BBFCA-3E7E-F242-B77A-579F1C5EC9C0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4DD6F5-B810-8C06-C378-7FF95BB66F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E7CAE9-5B0B-432D-AB95-DBE4673FB9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DD6A8-052A-534E-891D-073BD6F415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285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1FF7F92-CFD8-C01E-3469-0E44BC2957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81419E2-8297-CB2F-A472-4D765F1F6C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56FDD1-E61D-5C8B-2ABC-10B4AF24A3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BBFCA-3E7E-F242-B77A-579F1C5EC9C0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F1C840-DCF9-67F6-955E-67DF39A62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057380-FEFC-59A1-2993-353D37FAC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DD6A8-052A-534E-891D-073BD6F415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793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22207C-06F9-D2A6-EA20-8495B84EC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658519-FA37-166C-228A-65BD83373E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18FF7B-B550-3C40-D749-E09AC5CC1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BBFCA-3E7E-F242-B77A-579F1C5EC9C0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9F7F95-0C8B-6CD4-C386-F2A3D2BD0B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790BBE-4671-0CFB-9D91-138D6E26F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DD6A8-052A-534E-891D-073BD6F415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943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F8CE25-BFE6-9CED-950D-0D24C031CD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CEC418-1FD7-BA5B-42E6-2735CF3FC4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C53352-3D9A-C268-E83B-D2691A5C1C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BBFCA-3E7E-F242-B77A-579F1C5EC9C0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69565A-36A5-DA8D-A3BF-9DCC49AE0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FC173B-7977-1140-5771-D4E74A6E9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DD6A8-052A-534E-891D-073BD6F415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2159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4B72B1-24EC-EFFB-C2C7-4FCE607B99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8BD05A-2CA2-9EFD-A35D-6C1C1D0ACD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D7D03C-5F15-99DA-CF0C-454B3A3BD7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7FD2F7-25C5-DAE3-E8D1-F15433FB7F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BBFCA-3E7E-F242-B77A-579F1C5EC9C0}" type="datetimeFigureOut">
              <a:rPr lang="en-US" smtClean="0"/>
              <a:t>5/30/25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FA719A-48C1-A457-353C-3CA8AE538C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FE8F5-785A-92B7-A105-0D9D3F5A7B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DD6A8-052A-534E-891D-073BD6F415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7967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B4591-0A97-031A-F5DB-500BD553BF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D68056-83F7-3907-D56A-1C5CA88770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AD3A0E-17DB-6C32-8118-AD44B10D2B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27AE308-52A8-5162-30D3-6EAACC5EA2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84DFD86-96B1-478E-0D19-52E60BC444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49E7F96-6F9A-65D4-7E6E-900FADB6B2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BBFCA-3E7E-F242-B77A-579F1C5EC9C0}" type="datetimeFigureOut">
              <a:rPr lang="en-US" smtClean="0"/>
              <a:t>5/30/25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6F6745-266E-F8F3-B670-DE74042377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33977C9-3ED8-B118-4575-F8BCA72BB6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DD6A8-052A-534E-891D-073BD6F415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1368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907F18-C996-53DC-1022-5C80600731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508193D-BCB1-07BC-A1C9-3817F7796D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BBFCA-3E7E-F242-B77A-579F1C5EC9C0}" type="datetimeFigureOut">
              <a:rPr lang="en-US" smtClean="0"/>
              <a:t>5/30/25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B0D25C-FF54-10B9-6282-EB845883A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A95D78-38AB-3FD6-D9C4-EE299FB7F3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DD6A8-052A-534E-891D-073BD6F415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187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8C43BB9-3EE5-9C13-8799-9B4F3B7880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BBFCA-3E7E-F242-B77A-579F1C5EC9C0}" type="datetimeFigureOut">
              <a:rPr lang="en-US" smtClean="0"/>
              <a:t>5/30/25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3402EE-92CF-2E6F-9176-C017B8E6B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FF848D-2476-058E-D8EB-7BC8270D51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DD6A8-052A-534E-891D-073BD6F415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6256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13C0F4-11F5-3837-3FF0-724B38CBF4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1D5E4A-494D-565F-01AD-264654B55D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9B7EEF-85F5-8941-BA79-8A48C873D1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F5544F-D169-05BC-6B18-AB660FE727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BBFCA-3E7E-F242-B77A-579F1C5EC9C0}" type="datetimeFigureOut">
              <a:rPr lang="en-US" smtClean="0"/>
              <a:t>5/30/25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36744A-F129-BA93-DFCB-3180D674CA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2A93F2-9AE2-9A42-ECA7-191D2C5C0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DD6A8-052A-534E-891D-073BD6F415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776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002205-B749-8B13-6BE5-9C33F3CE2D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E10717-1134-800A-8F88-8A4C373748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A09B0C-9704-DAFD-4BFB-10291664D7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803C71-EE0F-5DD2-4A56-A79BE32F14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BBFCA-3E7E-F242-B77A-579F1C5EC9C0}" type="datetimeFigureOut">
              <a:rPr lang="en-US" smtClean="0"/>
              <a:t>5/30/25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69B026-79E8-1727-44B8-FB6C6F2CAB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3D8C39-F511-D593-0F40-AFCE3A2577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DD6A8-052A-534E-891D-073BD6F415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555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8E02A0A-DDCD-5511-7040-95AE0C8C0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218E12-EEAB-4BD8-D8B1-F72A506148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0D7F80-8F51-1CAA-D1B5-243152A6E3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6BBFCA-3E7E-F242-B77A-579F1C5EC9C0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1BF691-2266-57B2-6F7A-C5713ACCCA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52EA7B-1628-3DD8-9AB2-7AC6456727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0DD6A8-052A-534E-891D-073BD6F415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074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2F1D60-C9CC-E1D5-6E26-AA44714CC6A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55E890-47AA-D56E-576B-B465D5AB93D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10F5CBD-0DAB-DDC2-4BFD-F2060C76D1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54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6617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27311F-A0CD-48F8-105D-14A15E05FD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366EE33-2FA6-76D1-DA23-116661620B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758808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F08D31-9333-4ACB-FD60-ADA681BD87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BFB381D-6E7A-91F5-107D-94F7CFE2B4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12215066" cy="6858001"/>
          </a:xfrm>
        </p:spPr>
      </p:pic>
    </p:spTree>
    <p:extLst>
      <p:ext uri="{BB962C8B-B14F-4D97-AF65-F5344CB8AC3E}">
        <p14:creationId xmlns:p14="http://schemas.microsoft.com/office/powerpoint/2010/main" val="8511298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A17F30-121C-C27D-D9BD-76974E6988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0B77530-845B-5C31-0686-1CCAE69FAB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805074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D3E49E-34E7-F3CD-5AF6-D0BF2A5DC0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AD28D3F-CF68-8A9D-4E53-C5804BAD7F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6245270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0382FA-7771-464F-64A2-B794C490BE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581CB89-40DB-FCD1-7BF2-A88432E39C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5993256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D97DCC-B7A7-8A12-B7E4-A926C2C1FE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A615314F-088F-5658-22DD-8FEE5B8FDB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2668735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Macintosh PowerPoint</Application>
  <PresentationFormat>Widescreen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Katrina Vyborny</dc:creator>
  <cp:lastModifiedBy>Katrina Vyborny</cp:lastModifiedBy>
  <cp:revision>2</cp:revision>
  <dcterms:created xsi:type="dcterms:W3CDTF">2025-05-30T14:55:57Z</dcterms:created>
  <dcterms:modified xsi:type="dcterms:W3CDTF">2025-05-30T15:01:19Z</dcterms:modified>
</cp:coreProperties>
</file>