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C047D-40C5-4C7A-97EE-E0D3B2BAB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B62609-451E-19C8-6781-183483F5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8FD07-8FC2-F31E-BB29-A5F0F5BFB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5290D-B3CF-8EC0-42C2-AA36EF232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1E799-8BD4-5E97-08C2-B447590FF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5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DC6AF-0578-91F4-241C-88C20C6D6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0B525D-27B0-DF79-1BBA-9692E6C9B7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DC0D6-01EB-EA42-E4BE-A5E899BED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B1478-8B03-CE2D-AB60-0B3E35942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22C2F-92DA-B0B2-ECA3-D419A98DF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2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95DE67-26C5-4372-63E8-90A9AAB3B1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035CB-2099-9A09-8047-80008AA45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DCCD6-B57B-E062-6CF7-3C44B06F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999A5-0B37-BB03-1F91-5EDE4B7EE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FF39A-6F45-62D2-8492-AAD4DC3C5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DD71E-36A1-7BF5-E22A-D1ACEB2C2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21B59-D624-589C-FD05-06C768392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31506-C0C7-0E61-D2AD-C7255BF8E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B3E95-2C65-CF50-5A49-CB45EFF75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984B3-6A61-F0DE-60A6-2B5039E57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86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EA098-FF2B-F5A3-5A04-A54C3F8E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07F0D-CD44-A30D-E32E-6D75FC91B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358C65-DCC4-5CA4-72A8-FAFC4ECF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247D7-88D5-20A6-FCEC-D2F8715D1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0FEE0-68C3-D471-6F71-C1FBD907A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66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850B-8CDD-1932-BEF1-90C37FD71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DF7FF-8558-2611-ABCD-8AB88A5551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5FD17-ABE0-02A4-1CAD-81BC13DF5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C48F6-1A30-5C04-FC5B-5022CCFD2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2DE679-28A4-815A-1387-D8EED5BFB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72E568-1C1F-89ED-CD25-0572CA6D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73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1D327-093B-EA56-AEAB-5EAAE47AA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848D07-8D12-6909-F2AC-12A300C50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B4590-D5D2-B686-9DA0-1CACAE77FD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1CD169-168A-3D8D-D889-5372918EC2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628F6F-B696-C0BA-1B0C-B06E3F887D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AA139A-7097-CEA5-9283-E3536122B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6D7D10-CEE6-4048-240F-145D6BD12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1AE121-2403-C148-1E49-638ECC1FF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24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FDB63-028F-64D7-DE85-F1738D69F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FA0697-719B-0028-B029-1470F74BD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22C683-9AD0-C850-74D5-B0BC9B473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F225D1-B30D-BE81-B4FF-65CD92383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59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98C7C7-C634-C001-E024-A57C32716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20B4F7-DF2B-9DE5-AEC3-43B8102A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314C7A-0AA3-0978-C74D-12BCB331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6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DB2BC-BA1A-214D-B1CB-C81482924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568C2-80AE-18A8-4628-F0D6264D4F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9A92D-DEA0-197B-1C6D-5F7A3B392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6740B-63E1-8D7D-B0B8-8EFAB5694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5F987-A840-5457-136D-E9ECFB2EC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BF42F7-EAB3-B2E8-0FED-8C98390B7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05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26A-F1DB-32D7-E9CA-DFCE66270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40721F-48D8-AC9E-D8CC-8B694E525D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977FA-64B5-9A6F-83FB-D1545C9F9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294A8-22F6-9F92-3756-3DD2FEDA6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EB2DA8-3B57-E496-6EB3-46276235C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4A3B0-2A07-A562-C13D-D1D903F5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83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2E7193-4447-2D36-D84A-1067C361C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7CDF1C-D1E4-6C1D-E62C-5A91322DF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B98C7-F5D8-249C-4B4A-20E02288A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91288-7463-9E4F-9063-59B29C4CA46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6BC7A-74BC-2331-C9AF-ECC39B217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984C0-B29E-091D-05BE-D13847F4F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C696F-BEA2-FA46-B5DE-D1A5CDC25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7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D5E5-5CF3-A7E0-B93F-68BF8AE793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97D005-3F73-C563-AA1D-BC783A2572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C648BF-1BE0-3D6D-9918-840476CD4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26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42A20-3AF9-C7F4-B2C8-410D61630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01938D-5EF6-6048-CD78-558F36493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92155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E7E4A-7016-367C-B1AE-515DFCB58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C88888-7C73-D77F-2830-4F9FCD885A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3056" cy="7061812"/>
          </a:xfrm>
        </p:spPr>
      </p:pic>
    </p:spTree>
    <p:extLst>
      <p:ext uri="{BB962C8B-B14F-4D97-AF65-F5344CB8AC3E}">
        <p14:creationId xmlns:p14="http://schemas.microsoft.com/office/powerpoint/2010/main" val="3041867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18847-AB8E-2F9E-6852-1ABB716FA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A98224-5CAC-6737-8459-AFCD5B221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6479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5EDAD-3A07-2D15-C707-1E74970D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BCF2E5-FD2C-8D62-56BB-2B568ED4D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42195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AC6E3-6878-3CE5-9269-A963F7E3D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85D39E-6517-A0CC-8775-3517B30BF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1872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6B4D1-CCC1-83D9-2D85-B0AA8DBB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BA3CC4-E28D-9692-27C6-8ABB7B15B9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87224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2025-05-30T14:47:44Z</dcterms:created>
  <dcterms:modified xsi:type="dcterms:W3CDTF">2025-05-30T14:49:46Z</dcterms:modified>
</cp:coreProperties>
</file>