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281"/>
  </p:normalViewPr>
  <p:slideViewPr>
    <p:cSldViewPr snapToGrid="0">
      <p:cViewPr varScale="1">
        <p:scale>
          <a:sx n="121" d="100"/>
          <a:sy n="121" d="100"/>
        </p:scale>
        <p:origin x="20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B8F78-6072-3C06-97E3-7322191E3B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208BA-F3A3-73C6-E17B-C08812B544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3EFE6-448A-AECC-B879-579923DBA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91DB-F90D-D041-A91E-E9BEF9026BD0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4A77EB-457F-F74A-75B4-7A03EFD05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B3886A-050D-516A-507A-A07DE3862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73D54-227F-B942-8F97-13765D19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158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E6E03-1E90-E842-5810-10D224208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1D3BF1-2BDB-DF08-E4CD-13C657E2FB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EB50D1-E4C0-9910-198A-6A42F72BB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91DB-F90D-D041-A91E-E9BEF9026BD0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EBB65-FBFD-9A05-31DE-D345BE0D7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749AF-138C-B0CD-1F7C-BFB8976B7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73D54-227F-B942-8F97-13765D19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89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025073-09DB-6DA0-E8A4-092F9ADB4F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8D78DC-21CB-D5D8-CCBC-8CEAD0D9E8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74C3D4-AF86-76B7-9F1A-E38AE75E7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91DB-F90D-D041-A91E-E9BEF9026BD0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09C0B-54E2-B7CC-038F-132E11C36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9165CC-F613-677E-688A-A6D910A99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73D54-227F-B942-8F97-13765D19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291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21E68-111A-DF38-3A61-B87B07452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98224-91A5-4128-2C11-172ACE438C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2D515-25BD-D08C-D7F6-0B38E7F22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91DB-F90D-D041-A91E-E9BEF9026BD0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F50E8-F1E9-C21A-B7E8-05AE6C240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AA6C1C-F0B3-17B2-3852-56412A167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73D54-227F-B942-8F97-13765D19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284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94D0A-889E-A0AC-4846-C1B622D97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F7FF01-720B-081B-5418-248970300A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FC0A9-2572-E1AA-0675-03AE1DB35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91DB-F90D-D041-A91E-E9BEF9026BD0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5CF343-BE47-184F-C8D5-9E817DB7D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4252F-6EB5-5EE7-B158-B76567AB9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73D54-227F-B942-8F97-13765D19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900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59B34-DDD3-1201-E1F1-8B59B8F01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E6A0BA-771A-DEC2-2217-46421534FF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1EEC67-7909-7C72-64CC-957C1C110A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E01712-EF63-D723-9AFB-BEC159A71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91DB-F90D-D041-A91E-E9BEF9026BD0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DA5FA7-45A3-4AE9-D86F-F9AA542DB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4E2D87-9669-B8E3-1EE9-C00466685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73D54-227F-B942-8F97-13765D19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659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93E38-A352-EC97-0CBB-D2BA9427C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8B0402-DF15-12EB-FE66-5A2E24DD1B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31E143-19D7-D05B-2B56-4B703CAF7F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5F5B21-B06D-0ADB-7C43-C93FDAF650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A708BD-38D3-725E-17DC-C7263A6A4C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EC9FAA-4134-8637-0FD1-000EC7B98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91DB-F90D-D041-A91E-E9BEF9026BD0}" type="datetimeFigureOut">
              <a:rPr lang="en-US" smtClean="0"/>
              <a:t>5/29/25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437AA1-3562-6C80-8F1E-9B09C5F03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7E9BD2-538B-8600-0603-7691D76F2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73D54-227F-B942-8F97-13765D19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77468-592D-404C-0E56-B6D8F48B0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1B925E-B0E7-7B38-E3D7-0ED5D46B1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91DB-F90D-D041-A91E-E9BEF9026BD0}" type="datetimeFigureOut">
              <a:rPr lang="en-US" smtClean="0"/>
              <a:t>5/29/25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80F319-E0A1-0630-9B35-0F223771C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B0BB14-D16E-141E-3159-A15459C08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73D54-227F-B942-8F97-13765D19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534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972CC8-9A5A-CABA-542D-5B0A722D5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91DB-F90D-D041-A91E-E9BEF9026BD0}" type="datetimeFigureOut">
              <a:rPr lang="en-US" smtClean="0"/>
              <a:t>5/29/25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64A12C-9CF9-E07C-8E69-EBADA1501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A9501B-F009-F83A-BD29-7286D908B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73D54-227F-B942-8F97-13765D19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382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14EED-EF9B-45BA-CA64-0EDA31B28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11B92A-3738-866F-7AD7-C17BA01DE7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D032B1-6E97-8846-3188-5FF7BA90C6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0F6F19-D23C-9B22-4C09-829248AF0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91DB-F90D-D041-A91E-E9BEF9026BD0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EB35E8-F286-1283-AA23-4AE6CBD1E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8467F4-8F10-17A4-B8BD-95DBE01AE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73D54-227F-B942-8F97-13765D19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782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D6227-30DF-690B-B51E-26A26D48D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7AFACE-69B0-1733-7C00-0611073273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AE7F6-5CC5-7EF0-787F-59921259D6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F87645-C08E-4C1C-EB5E-A489571D6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291DB-F90D-D041-A91E-E9BEF9026BD0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5C54BB-6142-14C4-97D4-38BAD3917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A107AE-2BF5-C005-F6AF-207EC5853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73D54-227F-B942-8F97-13765D19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578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7574F2-378A-5832-28D1-552856E51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F4BE10-3188-CBAD-66CF-4051D6C814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48D65-503E-44B2-FAE1-9F0EA44FB8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291DB-F90D-D041-A91E-E9BEF9026BD0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8C56CE-B717-3307-A229-E81CC380B6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F42883-0ADB-EB5F-8F41-E2E40B4CA6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73D54-227F-B942-8F97-13765D19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866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1E840-EB88-A7A1-FA34-4B006C42D7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D77B52-D49B-9384-7E4C-160952D6F3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39E0FF-A2F2-1D09-A70B-58549C770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784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24183-6C69-5A6A-FAF8-C230B6A5F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FAA6EAA-7614-6E4E-28D9-012DE8738E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055267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CD604-D6C3-2B9C-F166-A97102C51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E941659-A11D-9ACD-6A43-D4DEFF4C22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17326" cy="6337738"/>
          </a:xfrm>
        </p:spPr>
      </p:pic>
    </p:spTree>
    <p:extLst>
      <p:ext uri="{BB962C8B-B14F-4D97-AF65-F5344CB8AC3E}">
        <p14:creationId xmlns:p14="http://schemas.microsoft.com/office/powerpoint/2010/main" val="552446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5FA7C-7AA2-7A59-9C7A-14EADE9A7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A19C8C8-A6E2-3B03-F918-4399D2D72C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937098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30447-8BD1-7B7D-7064-6D469C6CD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9CF6276-5671-54D7-C5FD-2B11FE92A3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50810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537E1-551F-8857-3D23-15EDB1542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4621ED3-E597-845A-4769-F62DA0A903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053997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93D9C-4CF6-6880-73DC-3451DBC37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3EFCFAA-1C22-280F-955B-72B0B10C20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018638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Katrina Vyborny</dc:creator>
  <cp:lastModifiedBy>Katrina Vyborny</cp:lastModifiedBy>
  <cp:revision>1</cp:revision>
  <dcterms:created xsi:type="dcterms:W3CDTF">2025-05-29T21:25:41Z</dcterms:created>
  <dcterms:modified xsi:type="dcterms:W3CDTF">2025-05-29T21:27:21Z</dcterms:modified>
</cp:coreProperties>
</file>