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6341"/>
  </p:normalViewPr>
  <p:slideViewPr>
    <p:cSldViewPr snapToGrid="0">
      <p:cViewPr varScale="1">
        <p:scale>
          <a:sx n="121" d="100"/>
          <a:sy n="121" d="100"/>
        </p:scale>
        <p:origin x="20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1A4F1F-3F13-D43D-A080-E7AED0ED2D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1A2F370-0B6C-8C5B-3276-F9C5043C51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50911A-72D3-9192-EEBE-61EBED3A8A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3026-C94D-B74D-B145-0BE9A51B073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BA6D5B-9882-F1B1-ACE0-FFAF92D5E2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CA7D33-B609-027D-B13B-DA6A9820F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54C65-BC3A-A04A-A02D-5A2638A27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8177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183B3-BA82-7EFB-9034-8EFA46D91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5AAF84-DD68-CEB4-B39A-6F47E94B56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BB4B5C-D2A0-2497-9347-003EAA1974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3026-C94D-B74D-B145-0BE9A51B073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0ED4F1-9A75-3936-35C1-71A9D2127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0E6175-CBAC-14F6-44FC-290C9F73E7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54C65-BC3A-A04A-A02D-5A2638A27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613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2C5EAFD-B029-7004-C7EB-6945603CA4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692E00-3E2B-482E-F5D3-7CBEFC5F63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4E7DC7-F090-14EA-41C4-F6DD6A2891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3026-C94D-B74D-B145-0BE9A51B073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37E930-C8CE-083F-8BEF-4E434B6A9D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51BE68-77A9-23CA-3F09-0DF39B651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54C65-BC3A-A04A-A02D-5A2638A27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85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149883-FBC4-C045-611F-4C0C09C925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C39A56-6F86-F7A5-CCEA-BB6464C825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00F4B2-79FA-1D72-C8BC-2FAE6A9620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3026-C94D-B74D-B145-0BE9A51B073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BCC42C-4D64-8BE9-B85E-6EA96861FD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58E0B7-DBFB-413C-3DBC-345848111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54C65-BC3A-A04A-A02D-5A2638A27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2634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793FDA-4573-C1C9-2CF6-50DD57886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4BCCFF-C727-2378-CEAB-629CB1DB7E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A9C497-6A14-EF7C-679E-6E257F4CAC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3026-C94D-B74D-B145-0BE9A51B073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0B6471-6B62-7A16-D253-94098107D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FB8FA8-77D5-E17F-5F41-61C3B2F79F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54C65-BC3A-A04A-A02D-5A2638A27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064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79E0CE-1405-55D3-4E77-02F9451C52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99FFB4-D0A9-9053-F6BA-2AD7F03651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9CAD67-C2BB-46FD-C2F4-7F1B90DD0F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EB5EFF-AE91-6DA5-4DA8-1168C51A5B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3026-C94D-B74D-B145-0BE9A51B073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BB87B1-9856-0BEB-F397-90665D975F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102734-4692-137A-1DB1-046B27488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54C65-BC3A-A04A-A02D-5A2638A27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3832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BB7994-4147-A932-11AC-FA7C5BFC0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972F18-C531-6768-866F-F656EE9710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9B2A2F-4AF7-4E51-A34D-F5A7581D87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834485-19FA-9F37-50AA-F8E440108B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A50732-E242-13F4-54AB-342AE4A520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D52184-2F44-7630-FEF2-68CD995555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3026-C94D-B74D-B145-0BE9A51B073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4757D97-4700-6957-6AB9-AD2934EEB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633B3C9-103B-D853-89C7-8D66CB72E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54C65-BC3A-A04A-A02D-5A2638A27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58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DCDEC3-011C-BECE-1766-4318DF5FC9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FFAC027-51AE-EE2D-5069-99854B8471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3026-C94D-B74D-B145-0BE9A51B073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3A35028-21BD-B775-111F-70E7108E6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ABB2EC7-DBAA-0AC9-3ABD-CBE7DE44A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54C65-BC3A-A04A-A02D-5A2638A27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861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D5DE053-686B-20C5-5297-9CA014FFB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3026-C94D-B74D-B145-0BE9A51B073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E644F36-0418-AE8B-E9FF-90DD9CFDA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23EDCA-1352-01E3-843E-FB9523526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54C65-BC3A-A04A-A02D-5A2638A27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174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D2C626-BE43-D2AA-9F5A-A7E573B676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E77894-586A-131B-E478-4BED07DB56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311020-34DD-CAA0-9423-0964EE0B6D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658BC3-68E9-E243-E659-C0EB42CA36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3026-C94D-B74D-B145-0BE9A51B073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3DADDE-1B20-93DE-918B-A27DCACF2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B64E8E-7888-6CDC-F6C8-505AC39A6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54C65-BC3A-A04A-A02D-5A2638A27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619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124599-0945-CDB5-1D59-5059DDC104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EA86BC0-9F30-B65A-F459-09B289CFCC3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D03A7A-5866-C595-F2F4-39F4D100AD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299247-05D4-BCC3-5F76-716E013AA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F3026-C94D-B74D-B145-0BE9A51B073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2E28A7-0158-20BC-80C2-954C7FDD7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7B8B1C-AB4A-694E-B1CE-680EC5D21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154C65-BC3A-A04A-A02D-5A2638A27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465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976FFBC-0359-54A1-6728-6DA6062B5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0A8AF1-4AAB-8112-ED74-8AA7516119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3A1262-8ECE-2373-E06A-0C240307D4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DF3026-C94D-B74D-B145-0BE9A51B073E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B91589-016B-147B-5771-DA2D6D599E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844B34-9FB3-C365-1135-DE1E6ED7A05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154C65-BC3A-A04A-A02D-5A2638A27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552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814886-0CA8-E50B-75BE-85B71814792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559F51-FA91-2EED-86AA-B29F68F95A0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14D0EFD-B95D-3AEE-AEDC-4979C078D6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0698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E16EC3-AF69-4574-59C4-872B5DC19E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0E9AEA5-E3A3-7154-0641-EE9BC28D92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0043609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76752-E685-C9DA-5EC8-8C711FD4F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CA195D7-7D04-EC9B-E1D5-C572C76B1D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12191999" cy="7010400"/>
          </a:xfrm>
        </p:spPr>
      </p:pic>
    </p:spTree>
    <p:extLst>
      <p:ext uri="{BB962C8B-B14F-4D97-AF65-F5344CB8AC3E}">
        <p14:creationId xmlns:p14="http://schemas.microsoft.com/office/powerpoint/2010/main" val="15101210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8B423-B6F4-91D8-162D-DD9547899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1AD44C1-F889-83DD-C404-F5B80A59D4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3588888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F1BF9-27C4-7B2F-51D9-5F517160C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DFEDA2A-7545-48C4-1BCF-E32EDF5C00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2252198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DBBDE-4432-5C0F-1E16-879F95D2D6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AF3355E-DA9E-E06E-7E59-A12FD9B1998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1550814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DAEA00-59D9-42EA-A1F3-43D2D2819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126A95C-E831-BF36-1874-6BD0C18ABE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7521534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Katrina Vyborny</dc:creator>
  <cp:lastModifiedBy>Katrina Vyborny</cp:lastModifiedBy>
  <cp:revision>2</cp:revision>
  <dcterms:created xsi:type="dcterms:W3CDTF">2025-05-29T21:21:01Z</dcterms:created>
  <dcterms:modified xsi:type="dcterms:W3CDTF">2025-05-29T21:23:04Z</dcterms:modified>
</cp:coreProperties>
</file>