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341"/>
  </p:normalViewPr>
  <p:slideViewPr>
    <p:cSldViewPr snapToGrid="0">
      <p:cViewPr varScale="1">
        <p:scale>
          <a:sx n="121" d="100"/>
          <a:sy n="121" d="100"/>
        </p:scale>
        <p:origin x="20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0D5B3-67ED-2C77-99DA-EF9247BA5E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EC5CC3-293F-C59A-EBB6-C81A22158A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6DDDAB-B781-AB89-97C5-2DA1AAB90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24F32-9FBB-0047-B114-5CD56FA6A286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70C76-678D-E48E-8A4D-5EF09FED8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55513C-3416-E7E9-1A24-E4D56BBAB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78A1-0417-8D4D-82E2-EC6D6968E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595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EBB6E-4E81-4F22-91E3-4317A89AC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64333C-8075-BF79-28C3-6C45E9957C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FDE64C-F1A8-8028-7AD3-DD536543F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24F32-9FBB-0047-B114-5CD56FA6A286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35720E-100C-909B-503B-27E5839D9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63136D-9552-3299-DB01-26135DCDC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78A1-0417-8D4D-82E2-EC6D6968E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50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0ABA13-84C5-E189-D84B-E18D2FC1B4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F7C05A-A0F8-2C98-9643-AC2F5397E0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AA261-C7D4-1174-104F-5CC696CA1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24F32-9FBB-0047-B114-5CD56FA6A286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F1D1-1E6B-D9B0-D867-91C0E8425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278EC-4A1F-5A33-90CA-245B1C48B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78A1-0417-8D4D-82E2-EC6D6968E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332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52077-E1F2-3F5A-4492-DBD04B4F2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81AF1F-39EF-70EB-F85A-4E0E3BF0D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5EE587-486B-4069-035E-62003021D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24F32-9FBB-0047-B114-5CD56FA6A286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63067D-7746-8E3E-F9DB-2944F251C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FE23B-88E3-1C80-3D3B-1277719B1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78A1-0417-8D4D-82E2-EC6D6968E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248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CF55E-B6AA-37F3-3E9F-C0834193C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08395A-0AF8-5CAE-6DF9-033097DC57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BFB55C-C64C-1DAD-D123-F01147C75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24F32-9FBB-0047-B114-5CD56FA6A286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50DD6F-8933-1073-8E83-E06E15F3D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88233B-12F5-C0C2-AF3A-CE66F89FC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78A1-0417-8D4D-82E2-EC6D6968E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678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882D6-8F00-46B6-62A3-EDD55827E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D60D26-3745-D979-2428-F12DC6BA57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FC735-B32C-7AD7-C939-CFB6580B94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172AC6-9B26-DEDE-4510-923EDAA86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24F32-9FBB-0047-B114-5CD56FA6A286}" type="datetimeFigureOut">
              <a:rPr lang="en-US" smtClean="0"/>
              <a:t>5/29/25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F92999-57C6-53E9-6D9E-CB1C2A077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8114BA-CA70-A511-E478-474AB8141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78A1-0417-8D4D-82E2-EC6D6968E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9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8CE03-0847-948A-842B-3DFAB508D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2CA0E8-62A9-D023-013E-29E5B55C79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9C0CCC-E814-FF2F-8FCF-BB8C94373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CF909E-3236-A371-6CD3-86E2F0FC3A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C2D751-19E4-EB18-7FB9-806F9456B5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285439-CCFE-90E7-2981-F976F5978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24F32-9FBB-0047-B114-5CD56FA6A286}" type="datetimeFigureOut">
              <a:rPr lang="en-US" smtClean="0"/>
              <a:t>5/29/25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7BBB1A-0F86-D7BB-B218-3BBF6F24A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E17146-23AD-B216-F665-1AB01297A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78A1-0417-8D4D-82E2-EC6D6968E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011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C8963-AD4D-A31D-85FF-05AC5A245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956618-5C12-257C-21D1-D2500CFCE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24F32-9FBB-0047-B114-5CD56FA6A286}" type="datetimeFigureOut">
              <a:rPr lang="en-US" smtClean="0"/>
              <a:t>5/29/25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E800C4-EB41-75B8-3BFC-F17B6AA78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948D3A-7972-D4F6-F9CE-6C500F90E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78A1-0417-8D4D-82E2-EC6D6968E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923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AB3057-A842-F7B0-B541-15F27F64D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24F32-9FBB-0047-B114-5CD56FA6A286}" type="datetimeFigureOut">
              <a:rPr lang="en-US" smtClean="0"/>
              <a:t>5/29/25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EEE1C7-3718-EC6C-446B-A98B25F36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04F207-F79C-B1FD-E0F3-892C652D3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78A1-0417-8D4D-82E2-EC6D6968E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329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F7AC6-3E6E-0DBB-654B-ECDEC912B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8C2E58-2E56-E2AF-E1F7-3D6E707E51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2A2330-970D-7A1A-5CF8-EFA903A26E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B552B-ACA4-CF3C-8DAB-77DE6DE90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24F32-9FBB-0047-B114-5CD56FA6A286}" type="datetimeFigureOut">
              <a:rPr lang="en-US" smtClean="0"/>
              <a:t>5/29/25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7E54AD-5438-F980-5D38-DD01809A7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FF1A38-C73E-606F-0BC4-3754E4213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78A1-0417-8D4D-82E2-EC6D6968E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160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D0302-3F04-8908-7D47-FE8ED771D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05B651-3045-EF8D-CACB-8ABAF457B7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ED7551-87E1-B199-77A3-BB44B6BB2D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7DF6D9-7596-2664-41DD-3989613B1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24F32-9FBB-0047-B114-5CD56FA6A286}" type="datetimeFigureOut">
              <a:rPr lang="en-US" smtClean="0"/>
              <a:t>5/29/25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8F5DEE-9F26-62D0-D104-5B5F097BD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AE1DE8-3717-3D06-B0A6-F721B948D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78A1-0417-8D4D-82E2-EC6D6968E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341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735D76-2519-5200-3DFE-7DD4864A8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4A5033-6133-5859-5773-A839D13DB4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EDD62D-A375-891A-6503-1696CF6942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24F32-9FBB-0047-B114-5CD56FA6A286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97EDDD-D64F-E8AE-D9A0-A898EEE76F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BBCCF4-8422-055A-8853-B5D3BC749E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A78A1-0417-8D4D-82E2-EC6D6968E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973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6A597-E545-4181-7B03-F76D518CEE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8704CD-C438-0E6D-3631-3D791D4438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28E6CD-9F0B-6470-6F38-DF069C3167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05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EA31A-3199-685D-D9A1-B43227AAD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13790D3-399F-98AC-F003-7FE3AEC76E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454522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6219E-B714-1CF9-3CFA-1EFEDD93A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D5B52F4-BFA0-10E2-CEBF-11AE842DD0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12317455" cy="6858000"/>
          </a:xfrm>
        </p:spPr>
      </p:pic>
    </p:spTree>
    <p:extLst>
      <p:ext uri="{BB962C8B-B14F-4D97-AF65-F5344CB8AC3E}">
        <p14:creationId xmlns:p14="http://schemas.microsoft.com/office/powerpoint/2010/main" val="2148311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77628-22D6-2546-54FD-5DED83B67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24CAE23-1F95-F7F4-A487-BBF36F3EE5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004714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655BB-7DC3-5645-109C-43EAA04A0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38C8E80-8749-A0BF-C8AA-1305FBFFE8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511077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B8395-963B-B56E-907C-BB733AC69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B157394-E21C-1581-B0A1-6500D234C6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414952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19796-5CFB-3723-EB20-2D2862D9E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5A2B88A-C74E-E169-8B58-812336A04F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589293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Katrina Vyborny</dc:creator>
  <cp:lastModifiedBy>Katrina Vyborny</cp:lastModifiedBy>
  <cp:revision>2</cp:revision>
  <dcterms:created xsi:type="dcterms:W3CDTF">2025-05-29T21:17:01Z</dcterms:created>
  <dcterms:modified xsi:type="dcterms:W3CDTF">2025-05-29T21:18:46Z</dcterms:modified>
</cp:coreProperties>
</file>