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F7F62-5FE5-07F6-9300-AB0B32CE73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FD7174-4C14-6A66-BD5D-5552E15558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D6F63-5C75-652E-3C87-EDE585CCB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1804AD-ADA1-E17C-39D3-478228374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4F1B77-EFB1-0F6C-9714-4B933DEC0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31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7A873-E8C2-0DDC-F73E-153284DE1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88B5D9-9E62-ED88-9EA8-BA226E35C0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2E1C0F-CF5D-6431-97FD-5D38043CA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A02AA-CA29-4C01-1C74-33E8EF9F5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3F3885-A031-F782-5FFE-044645AA3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259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F0A1C8-5167-0747-3D22-33F45220F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1F97E-5D53-9727-A504-65D448D882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6A04C-651C-4E24-68FB-994B2B9AC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446EE-F544-3181-9492-9475178CB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044C1-5456-D69E-7DAE-2244C1980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731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52BAA-A8E3-5EBB-F167-EC988DA47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C23E4-1BE7-6FEF-C588-69B4FD8C0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1B6F4-5EDE-15D8-7A99-978722B23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B6372-D94E-1CFF-33C4-E6EAAA116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D9ABE-32CC-9930-3A02-6B2141329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40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AE54A-929B-D237-F174-0FA01EB38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8F6D5-EDB9-34EE-553F-58A97EC796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C1873-BC8D-3EED-7F07-BB4E0C785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5BD0F-F219-5408-8FDC-04716ADD5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B56B0-5C51-AA2B-ECD1-BCF79F475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930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30298-79AA-CA41-BBCA-B4E513D28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DD6316-2722-3E0A-4236-A7A09D5103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F31D49-8E43-8760-ADB1-A70BA1939C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EA7ECC-4509-A699-EB52-C40B94E78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D15AB-3761-79C5-2E73-3E987D38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2309C8-93B9-D4C5-4FF3-AA8334633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911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3D7D5-F980-71A9-BB7F-B4A0B58BF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917D4-1A57-D487-5F79-D5A5E0F86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C0B3EF-0436-646A-D4BB-22EC2643D5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0A6B7E-CC4C-86F8-EB65-CA375BE4B3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08962D-2177-80F6-9D9A-6CFE9548BD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B42D9A-E36A-F1B1-9A96-AE3B6627D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607637-F214-2C26-9F03-F4F0C7D88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B98F04-4F44-07CA-FDF3-76C9F50B3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81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356F5-2ECA-1DDC-184A-86287F178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EAC939-73DC-BEF7-1708-4FD42DD08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225586-013B-9E5F-B673-8C7DDB33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D51595-8E1D-D7C7-DE2C-06481A546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15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D93147-FF6D-C4CC-33EB-84B745EB7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34D9A9-F99E-07F5-E2AB-3F237847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2DE70B-0A62-564A-8B26-EE96726D4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97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51006-0182-CA47-8D48-F2BBABD5C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93C0E-CB70-0EC5-86EE-411AFDD5D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AF5040-BC17-88E9-5829-E20244EC78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96852B-AB5C-B8F1-AB84-ABF62E867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D3636E-8775-FD41-A169-C4AF56601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2AA60F-E1CA-B33A-7B89-6E1A02C03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64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3FBF7-DE42-9438-048A-D20098282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C69FE8-2197-9DD9-6926-DE526B1118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B44F0D-9ABA-D9BA-87F8-A8219B78D7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83E12D-B052-3E81-5EA7-3C67C0150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C950F0-B074-7FCA-03E4-6F00FB8A4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850540-4364-B614-3D85-2ED135077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453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F397B5-D66A-BBA0-A61A-0AA5D73F1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8A3D6-038E-1FD9-7FCF-889A46AFB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78521-FE78-502C-95E1-20C6288F84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53C72-AD7C-5D4F-A4A6-31D2197CDFE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A0ED59-5777-A2DF-3B0B-C0A531610A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53D0C-7ED7-DE70-E8A6-55ECC73F61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65A01-A3E3-994D-B20F-FCF0A8B50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038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AFD3B-99B1-2F79-D6DF-3EBB757ADC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6D25B9-0FAA-3DF6-D979-2399A190CC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6ED613-C26A-A5F1-7A85-3CE4A7905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3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B48FB-BF13-2475-6B8E-04884697E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AB9C83B-8B3C-EC8F-64A7-0D373C9DBA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2" cy="6858001"/>
          </a:xfrm>
        </p:spPr>
      </p:pic>
    </p:spTree>
    <p:extLst>
      <p:ext uri="{BB962C8B-B14F-4D97-AF65-F5344CB8AC3E}">
        <p14:creationId xmlns:p14="http://schemas.microsoft.com/office/powerpoint/2010/main" val="999538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52446-10AC-2109-182C-44DBC82B1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9BE7E1A-4ECC-269F-6708-8917DEDB59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61825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B833E-A34C-56B7-3863-5362B528A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1A43E97-B1C1-E70F-B011-709C64F2D1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3883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CCF5B-E6D5-49DF-1914-D577E28AC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5B1F1F2-858E-7517-BFCF-D376A2877D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77130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33CF6-08CF-4ED5-A5ED-ED7177D49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E2AFCA4-F594-D955-1D87-DFC1F6AA80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76917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2541D-AD16-9257-A8FF-746CF9CC6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BFA97A6-21BD-4EB8-4E0B-C6E6EE79F5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06179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2025-05-29T21:04:39Z</dcterms:created>
  <dcterms:modified xsi:type="dcterms:W3CDTF">2025-05-29T21:06:22Z</dcterms:modified>
</cp:coreProperties>
</file>