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14AC4-EDFF-C51A-2FF9-8105179CD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E2A4C4-E8DB-91EF-EDB8-9EF18369AB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8291B-E557-1680-5649-FBCB5E86D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48645C-17AE-B971-CA0F-9F9DAD6A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04B41B-D15A-8053-09AD-0A9042EBA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33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E71C-DCAF-2B58-DC95-7B06C5B5A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5372A1-A850-FA2A-D7DC-E02DDD3730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7C751E-0599-CC00-A151-EC9A49C5F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881A1-FB2A-72C0-9F8A-C22B38239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59184-0EA1-2D66-A2A0-42EC1E17C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9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21A484-8BA0-7BF9-85FC-DE93E2B54A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9B32D9-CEA7-5CA8-4172-459138B0FB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285B30-9DA5-2790-3F2F-F1CB69D18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D1E09-595B-14B2-57CF-C06E12DC9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9CB46-0B5C-B49F-C654-21871A95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695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A736D-D129-F84C-FB37-366AD279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5FEC5-33F8-2F9C-64EE-EC28DC714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DE50B-B970-817E-ED29-80DD0CB6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A8848-B122-AB7A-F499-4FDCCFD4C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CF1C2-A21A-F499-C790-433686E7A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2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262F4-CD0E-7D14-F47F-235C029A8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40B5F-AB87-9677-0D78-DE5AE796E7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D57B1-31FA-A0BF-7930-E002E101D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1323A-56C7-D37D-6312-73FBE805D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15A0B-B6F4-9D31-78AC-414F170D7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89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DAAEB-93B3-562A-9314-8D00ED6D5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69C19-4987-1677-FD66-59BE59BB5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F76E3E-3458-F2EC-01BE-07B2F5B3B2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008545-DF21-E9BA-8049-CDF58BD39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D143B-A046-57E0-09B6-2A1A29680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EFBE35-98F6-264A-0C8C-438CD54C7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5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3BA2E-C0CE-1E08-843A-63636E01D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30812-808C-A682-93A2-1724B0CAC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E94930-943C-7C5D-DC2C-9665A0E78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FEA7A0-4C1D-C36A-1C59-6EB903B6D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8267DC-4F8D-7291-6EE4-7D84CC716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A41936-1730-EEF3-52D7-2ADF44869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91AFF9-B9CB-9549-A8A8-E58E3B8DD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A8FF21-EBF1-E3DF-927D-F90FFFFF5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85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50DB2-3B4B-897B-E432-68AF99237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9B01F8-DFA2-2D38-C6B8-55717EB50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8EE19B-2A83-7E86-5523-1473497AD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0D29D1-C977-97DF-F346-DBEF2450B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53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3E9F27-0E77-FED2-FA4D-06FD96CE6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F24FFE-9EAA-5C4C-704A-B2C702D47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C68C76-06FB-DAC4-9955-7E824948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316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68AFA-F93C-9638-4E6B-422CA0008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6AD61-8C44-A781-A3CF-8CDFB21B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F2B233-4AD9-F843-A3D0-F81CFE0C6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3EBFDE-A70D-EFE4-96BF-D41DEB96F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DEA236-BB03-060D-FA9C-D487C9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1DBB39-E299-C2CB-0278-E24F40B44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52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D8CD5-0FB0-0FB4-3E73-E4E2347AF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C3945C-A795-664E-A6C4-EF4D64894F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4FDFF-AF6F-E29D-47FD-264CF6CB7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FC15E9-6D11-C6B5-0E6D-5DF3280C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60E8FE-D9CB-472D-C108-121C6918C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92D0C4-2E5A-0EB4-DFB8-9B263EFE0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9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9144A8-7596-E65A-75DE-3B8A8F21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00D88-3A92-57F8-3219-BF52D21B3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C75E7-7E32-56FD-8E0B-B7CC9FB95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CEEE9-F58A-BA4F-8DD1-46F6DAE38172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C1C49-4F75-C182-A811-DD0EA06DFF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13A88-F2F1-DF90-16E7-2E892D0EAF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ECF9D-57F7-8247-87CE-40826AF8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1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7CD05-F489-6328-2302-49667D7877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D3F6A-301B-3507-D4DD-008B000358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DA2BB8-1A4C-F2E6-CE38-5A6656FC7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54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6A556-8FCB-D7E0-2195-98709D44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C07A87-733E-BCA9-71A3-7E3A7D1F15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17253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AE148-2138-8A9B-46FC-BDD96D5BF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71A5414-17AC-14BE-06BB-E0F84E2D2C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1643"/>
          </a:xfrm>
        </p:spPr>
      </p:pic>
    </p:spTree>
    <p:extLst>
      <p:ext uri="{BB962C8B-B14F-4D97-AF65-F5344CB8AC3E}">
        <p14:creationId xmlns:p14="http://schemas.microsoft.com/office/powerpoint/2010/main" val="2874240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71548-3C3E-CE28-A697-15FABA0B5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2403D6C-6AA3-7FB9-D3AA-31173E6C96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7568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D4166-B628-7380-E6DD-495459283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B210C3-76E4-6C02-A091-5138E1BE2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44049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338E4-04BF-F9D2-2B77-ED82627C7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4AAE4A-2FA4-B64F-9984-8638886C9E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77011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DB7BF-9273-E368-9973-18791925E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56668CB-FC44-75E3-479E-2BC26020D7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730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0C24F-CF74-0984-23A7-78B26E09E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DF42004-D895-EDE8-BA4F-9F280D9342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5183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2025-05-29T20:56:48Z</dcterms:created>
  <dcterms:modified xsi:type="dcterms:W3CDTF">2025-05-29T20:59:39Z</dcterms:modified>
</cp:coreProperties>
</file>