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25"/>
  </p:normalViewPr>
  <p:slideViewPr>
    <p:cSldViewPr snapToGrid="0">
      <p:cViewPr varScale="1">
        <p:scale>
          <a:sx n="116" d="100"/>
          <a:sy n="116" d="100"/>
        </p:scale>
        <p:origin x="41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F16F04-751C-F59A-CAA1-896BD8889A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D425D85-4527-C669-B7B6-0A9C53A3AF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65D1F9-0F18-84B6-4EC0-D56CC066A5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A0F21-EEBA-E047-8492-62B0AB752FA4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FD0AE3-9914-C953-59B0-5ED24CDCB1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CE3E0B-C9CD-EFC0-5EFD-D4CED2C4E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D2829-17A6-5B4F-8D64-CCC50CD7BD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34420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27CF8D-1821-2F13-2A2A-01BC5427B7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1247E8-5481-9C60-286D-1DB4279D86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BF2126-C8EA-D807-0B13-950EE533C6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A0F21-EEBA-E047-8492-62B0AB752FA4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F86091-334C-9CFA-8B79-1805D74551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2BECCF-2480-F45E-511E-211589C51B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D2829-17A6-5B4F-8D64-CCC50CD7BD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41897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DB78AB4-3C7B-07B7-BC25-B91CE45BF2F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D3947A3-180F-FEDD-437F-754272222B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95953E-7C11-8FB0-74D8-12EB056DB9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A0F21-EEBA-E047-8492-62B0AB752FA4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E24E0E-C7CC-36FF-17DE-809EC16681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34540B-2136-F824-E42C-AAD488B164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D2829-17A6-5B4F-8D64-CCC50CD7BD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47630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2CBF91-8F7C-6A54-C427-9C83FB2DE2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D9F0B9-A03C-6568-7BC3-3F8490BD4C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4DB296-BB92-3FB2-46BD-94AB1E60CA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A0F21-EEBA-E047-8492-62B0AB752FA4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C6FE49-5978-DAEB-57C3-D0C5869A8A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4B98F8-3062-9861-6958-DD855DB902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D2829-17A6-5B4F-8D64-CCC50CD7BD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00321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1948C9-A63E-B164-0165-4516120B36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A3DE7C-2E2D-B339-FBAA-AE36DCB184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1A7FEC-3F6D-6A55-99E0-378651670F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A0F21-EEBA-E047-8492-62B0AB752FA4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340FCF-FAFA-85E0-5281-E1253E5E34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ADB686-3D07-A21C-EF63-132B44473E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D2829-17A6-5B4F-8D64-CCC50CD7BD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38010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BC472F-D2C2-D4E7-9A87-DBCEDC928F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0355AA-1F87-3A6D-DF5E-2332D85B466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468834-AA01-E87E-4B4F-7F4ACE69F0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F147EB-F08A-EADE-7B6C-252DE1D50F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A0F21-EEBA-E047-8492-62B0AB752FA4}" type="datetimeFigureOut">
              <a:rPr lang="en-US" smtClean="0"/>
              <a:t>5/29/25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7A28E8F-DA56-10B9-D326-F7383B2B4C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D0045B-BC41-48A8-64C2-9E7D4242C7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D2829-17A6-5B4F-8D64-CCC50CD7BD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5343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251372-9182-AB32-DAFB-2251D17B5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9786D2-AE6F-1EED-FC26-B835EB9774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FD62EDD-E811-23EC-B50F-3DBF15CD9A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DA5FA35-4D63-12A6-ADC0-9CB8BB0CA7B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4E4184-05CC-2DE9-427A-9BFC7529557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3540C4B-B879-180C-6B3C-16CBBEAFF6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A0F21-EEBA-E047-8492-62B0AB752FA4}" type="datetimeFigureOut">
              <a:rPr lang="en-US" smtClean="0"/>
              <a:t>5/29/25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590D5F5-2886-EBF8-D110-09FC60C99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99A5E3D-AB08-76CA-CBC3-6D0FBF3AB3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D2829-17A6-5B4F-8D64-CCC50CD7BD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5203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7315DB-02E8-3612-34A0-57A38790A8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289DDD9-80A0-46C5-9316-F594A0F287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A0F21-EEBA-E047-8492-62B0AB752FA4}" type="datetimeFigureOut">
              <a:rPr lang="en-US" smtClean="0"/>
              <a:t>5/29/25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3161B65-4E3B-5BA2-6CA7-5F1D1DB090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37721F9-8926-7834-C08A-C1385FBEFC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D2829-17A6-5B4F-8D64-CCC50CD7BD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42077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2D395CE-F6AB-33F5-BF81-83EC7466CD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A0F21-EEBA-E047-8492-62B0AB752FA4}" type="datetimeFigureOut">
              <a:rPr lang="en-US" smtClean="0"/>
              <a:t>5/29/25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62E97E9-F5EF-DCD4-35F8-E21BCB2519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510F7B-6568-9527-718F-05D4C62F2B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D2829-17A6-5B4F-8D64-CCC50CD7BD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99117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39390D-B2E6-A218-72C3-0866FD99F0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C6DB92-AA83-1AC0-4B95-D899462038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9A2F9F-F733-CB3A-D9EE-33121B407A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E45D0A0-415B-1C5B-414E-390E4F6B0D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A0F21-EEBA-E047-8492-62B0AB752FA4}" type="datetimeFigureOut">
              <a:rPr lang="en-US" smtClean="0"/>
              <a:t>5/29/25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1D25905-C85E-1E5C-EA9A-8F2AC4633B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199E12C-9936-5A58-EE6B-B11D6CA33D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D2829-17A6-5B4F-8D64-CCC50CD7BD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77416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91A97B-1E8E-71DE-42BD-C9D4357D7B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E0CDC48-A59A-1711-2352-4DB7729FC12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530071-D3D2-0414-5EF3-C396F07E6F6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401470A-09CB-216B-AA37-F4F7A885EF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A0F21-EEBA-E047-8492-62B0AB752FA4}" type="datetimeFigureOut">
              <a:rPr lang="en-US" smtClean="0"/>
              <a:t>5/29/25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24F16-2BA4-8E35-4EC1-8945252D98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BDB0012-6580-46B0-0313-3B8162E89B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D2829-17A6-5B4F-8D64-CCC50CD7BD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04227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5EE3DB7-5923-082F-B998-0F033FDCE2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1B48F3-0BF0-25C7-7730-BEC85DCFED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5C411B-8AC0-B2A3-7E3A-5066282DAE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A0F21-EEBA-E047-8492-62B0AB752FA4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25F6AC-B137-014C-1B9E-0827B91A41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565FB1-9927-2E7A-FB67-628AF192AD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CD2829-17A6-5B4F-8D64-CCC50CD7BD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38739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AB3401-C79E-979D-82FB-8D2ABD38237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5E420A2-D108-3F63-D190-BF7C27D5662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0D41E99-3ECA-2F0E-9A64-619C83E5E8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9911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422A88-1B1D-2646-0553-E691A6021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F798D06-4A56-83F1-3699-E3AAD7012E9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2513306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048BAD-9911-D127-ADA0-8605D0E4E3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6794681-90FB-FEC3-D654-BB30F1D0518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12179297" cy="6235547"/>
          </a:xfrm>
        </p:spPr>
      </p:pic>
    </p:spTree>
    <p:extLst>
      <p:ext uri="{BB962C8B-B14F-4D97-AF65-F5344CB8AC3E}">
        <p14:creationId xmlns:p14="http://schemas.microsoft.com/office/powerpoint/2010/main" val="28338285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3AFBD5-EC81-F041-7E3D-B363DD90E2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0ACD227-D269-B5BE-70CD-CB50BDB3A4B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3206876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3CCF38-4F33-F57A-F26D-0C6E12B708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4F5218B-F34F-CF00-4D67-56D5E1B6B70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9977921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1B29E6-A75A-0E70-BA47-7F78BF19F4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56D7385-1F9B-4EB2-5AB9-CA4FDAF05E9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0377206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9FD691-D893-760C-35BF-AB52231F24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391FE169-A933-59EF-ABB4-CC9375625AB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4254493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Macintosh PowerPoint</Application>
  <PresentationFormat>Widescreen</PresentationFormat>
  <Paragraphs>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Katrina Vyborny</dc:creator>
  <cp:lastModifiedBy>Katrina Vyborny</cp:lastModifiedBy>
  <cp:revision>2</cp:revision>
  <dcterms:created xsi:type="dcterms:W3CDTF">2025-05-29T20:53:34Z</dcterms:created>
  <dcterms:modified xsi:type="dcterms:W3CDTF">2025-05-29T20:55:37Z</dcterms:modified>
</cp:coreProperties>
</file>