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25"/>
  </p:normalViewPr>
  <p:slideViewPr>
    <p:cSldViewPr snapToGrid="0">
      <p:cViewPr varScale="1">
        <p:scale>
          <a:sx n="116" d="100"/>
          <a:sy n="116" d="100"/>
        </p:scale>
        <p:origin x="4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2241C-6416-2109-5EC4-7A175959A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EC791F-60A4-A2E2-21C8-74EE9C947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72BA9-4D14-B5FF-460F-1C29BA8F1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1045C2-0847-9D25-7C98-E3FC62418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E9936-ED54-73A5-724E-2E8027422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37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F284B5-BBC7-2AE8-7707-2A264F1BE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D57F2-7E30-4FBB-F95E-B38AA30CEC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2CA25-7FF6-B8FE-C549-3129237D4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BB93F-F0D6-A237-3F2D-71C860B9E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E75A3-06F0-CBF9-1C7F-D471A516C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74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DAE301-BD52-0466-63EF-1D6306E89D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327D26-E025-F941-4BD4-3EE608CF2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015A2-7C42-8CC4-CC03-1FC94584D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D4FD8C-E765-9870-324C-C4F5E3161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6DE97-FD0B-813F-153D-F3049F7DA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84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D3A23-F06E-F8E0-84E3-29C9711C4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FECF00-AF25-DBE8-66EE-15D9316EE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AF5433-A929-5F49-EF76-2701EC656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E0A662-607D-BC43-A9CF-0E9D96E38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D28B6-4FCF-208B-7583-3FCD2A4F5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15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82360-661B-E57F-3939-0D181093C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DDD97-3434-56C7-21F0-74EF2881FE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444161-0F1F-E100-1606-A58A7B383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CC25A-78AB-8BD1-DF3E-04B51B4CB0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4DD79-27C8-2CED-B5FF-85E406D78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170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7FDC3-B863-68E3-931D-CADE15C42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56757-F216-D510-0A4B-A95C680AF7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7F84D5-5D7C-9616-58A8-40D306A10E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9131C-070E-5449-0E6B-345729E57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84DC7F-0B4E-0ADA-1407-D8A51AF22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82D69A-B9CB-2165-43FA-89CAFF399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61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7CFF-90AC-C945-6D24-788B9B5A2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DFA2B-1776-A7D3-DB60-A2D722CF9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0186C9-1199-618B-C7C0-CC1F665CD8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5EF244-EE77-6949-D5B6-F14932E2C2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76D38F-EF54-5BE3-09AC-B88510C215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EC26CC-A838-248B-3770-7D93EB14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11A1061-A660-1C41-9F11-AA7B6BC77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22AFC0-FCA2-0D98-2AF7-1822A3EB8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6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C0C30-C455-DD19-B3D2-62F6DE8E8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E16AAE-2EA8-DF31-E232-1FC4FC233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E4C7E4-FB41-5D78-2753-76B296425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FA82B3-D114-4246-19B3-4633084EC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930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F872BE-9648-6FF5-DFD7-0E9CF201A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C932B3-55FD-390B-7C47-196BF0FD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1E7A81-BFD4-DEBA-3ACE-7EAD0233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7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17FA9-D00A-E227-359D-BDE280B6E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D7590-C9EF-CD06-7A37-D44FCB2AD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028F6-44F8-E7C6-3E09-25FFCE741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6097D5-9442-3697-2505-12FB233988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37CE0F-33A1-45D3-069B-454A3F35B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0C86D8-3055-CEAA-F9E3-90B5D0355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646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CC9A40-5A2A-427F-3318-5BC586BE7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DCA06A-EEB1-5895-9BD0-F1446C367E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6EB346-3353-47F8-0D87-91E0067F15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2BA967-86AF-5C65-0B9C-B4166B3C5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F2DAEE-CA2A-7D04-94C2-A5638CE14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E9B1D4-99BD-847F-7D18-058D1FFB4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7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082BE0-1672-F1C1-8C6E-2B199A01E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4FA29-2176-CB86-0381-210AD6253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C928E8-22CE-2B75-FD1E-73A4D505EC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02FFC-1931-974D-9502-A6FA81C5BA7F}" type="datetimeFigureOut">
              <a:rPr lang="en-US" smtClean="0"/>
              <a:t>5/29/25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810E9-358A-95A0-24F3-9A1A8C51C4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287875-D2B5-5B19-8FDD-CE5B9BA465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F94EB-917A-DB4F-9C53-30B1058D12C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83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54DE5-2037-7636-E690-2DA11DF59B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5E0787-E516-8903-8BE7-190180069EA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31222F-9953-62B2-EB58-2E95805791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22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CA6A7-CDFB-8733-8AD0-DC3C9A04D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152A7FD-CCE4-4DD3-FBB1-A15110F9F1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8088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97D1C-473E-DD00-F323-31A1A601B6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E58BCF-1EFB-5C67-127D-4FF2AE48A1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209719" cy="5640636"/>
          </a:xfrm>
        </p:spPr>
      </p:pic>
    </p:spTree>
    <p:extLst>
      <p:ext uri="{BB962C8B-B14F-4D97-AF65-F5344CB8AC3E}">
        <p14:creationId xmlns:p14="http://schemas.microsoft.com/office/powerpoint/2010/main" val="1276279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014D3B-72E7-FA47-5869-7CE29D977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3F049BE-6A5B-700F-3427-CB3093AEED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78683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8E001-ED4B-B6D2-0E0C-5A3C44960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471527C-F1CE-32AA-A647-33D25487C5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95557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4F054-8EAE-A3DD-805F-AF791BB40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E207A59-5B87-6130-E6F2-5487FA40DB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61354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Katrina Vyborny</dc:creator>
  <cp:lastModifiedBy>Katrina Vyborny</cp:lastModifiedBy>
  <cp:revision>2</cp:revision>
  <dcterms:created xsi:type="dcterms:W3CDTF">2025-05-29T20:50:51Z</dcterms:created>
  <dcterms:modified xsi:type="dcterms:W3CDTF">2025-05-29T20:52:19Z</dcterms:modified>
</cp:coreProperties>
</file>