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C060F-1489-A26B-D19E-A94229E131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FA3B2D-BFDB-7C21-9992-968EB7EDC0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72F4D-1DD3-81FA-980F-482742982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63AA-C303-6D43-A3E3-066F254E0F69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E859C-263F-B19E-0985-CDD21EE5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C027F8-63AE-D464-0137-E7BBB72C4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88C0-6EAE-084D-9022-DF6FF52F0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211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BFE8C-97DF-1854-E9D1-BC05CF7B4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21E368-285F-580B-45CD-4E85F16690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79E315-959C-32AD-142F-26FBE26C0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63AA-C303-6D43-A3E3-066F254E0F69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40B0E-63F2-DB44-E17B-F44A09A57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92B177-F84A-09DE-9F6F-83EF32DE3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88C0-6EAE-084D-9022-DF6FF52F0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853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351992-B8C8-B6DF-9104-5E72957521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9ADEB2-EEE8-6C64-1BCB-F6E0603F5C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6B4B5-F1CC-69CD-B558-7F864B053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63AA-C303-6D43-A3E3-066F254E0F69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2BE2A-6CFF-45E2-127A-C5ABFD8AC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E8FCF0-19C4-63D5-065A-A77D629D5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88C0-6EAE-084D-9022-DF6FF52F0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136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2223D-164B-60C4-700C-79984D10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3ED1C-7A58-A7BE-09FB-D26E2FDC72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B20AA1-AEF7-F3A4-42BF-537DD461E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63AA-C303-6D43-A3E3-066F254E0F69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E1235F-1BAA-5020-BC78-7AE452C09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2D67DA-502B-4168-E6A5-297CFD28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88C0-6EAE-084D-9022-DF6FF52F0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124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21094-F1DE-F9F1-8654-9045AA34E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02C0A0-9DB0-F63F-A846-A72EA55E5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D5F73E-AB8D-521B-AB16-6722815AF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63AA-C303-6D43-A3E3-066F254E0F69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23AC47-7556-67A9-E8BA-861C631A9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BF526-8770-9763-4918-337F165DB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88C0-6EAE-084D-9022-DF6FF52F0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793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92E84-B5A0-8CAF-C903-5AB33B286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E34A09-48E8-EEEB-F8AD-3841116B8E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FB0569-CF70-4874-B251-748D7C022F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B0286A-6ED3-46BA-71B2-CE50097A6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63AA-C303-6D43-A3E3-066F254E0F69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75589B-827E-E225-EFCD-8E1E8CF1A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834907-18F4-ACF8-3271-F1A476002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88C0-6EAE-084D-9022-DF6FF52F0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534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9E053-2480-46D0-31C8-6045629AC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37D03E-CF53-76D1-6C1A-F5344CCD2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430D38-337A-1E4C-1D49-62ECEF51E5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2FE1B5-0F45-AC01-9340-D0230F2519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861949-C130-B79F-9DA2-6B25754FDE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8A7F96-BAF2-DB9D-FB8B-42AA5DADA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63AA-C303-6D43-A3E3-066F254E0F69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3E19-9214-48BF-D482-142CA7819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58DC65-4013-63DE-7568-332C3C1D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88C0-6EAE-084D-9022-DF6FF52F0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533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996D5-2C4F-F618-55BF-14E10F6D3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D06D52-7A3D-61F1-5407-1FD578C6E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63AA-C303-6D43-A3E3-066F254E0F69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A5CCCC-69D9-DD2A-1ECA-DE19B3722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55C692-DFBD-4A03-4248-73F087092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88C0-6EAE-084D-9022-DF6FF52F0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70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09182B-C45E-333F-F5F0-EBBD79229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63AA-C303-6D43-A3E3-066F254E0F69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863FB5-C57E-BCF7-68F1-EFBE47939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19D13C-68D8-7C97-D6C4-546F43A75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88C0-6EAE-084D-9022-DF6FF52F0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279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33D08-ED0A-6A30-8510-3AA26F62A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2E717-4572-F20A-C2EC-C28B6594CA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7D355F-5ABA-BBA6-9D81-9F7A082D3F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69B59-CC6B-B294-98DE-E2DE36500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63AA-C303-6D43-A3E3-066F254E0F69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DEDC88-E0DB-57A8-80CA-97A82E8E6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563D73-F93D-741B-8E7E-EE4790F28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88C0-6EAE-084D-9022-DF6FF52F0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231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3A776-C897-3C4D-EB34-758FCFD80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00CD99-8F82-3B89-9961-EC5EEA3352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E49589-42DE-FF4F-C9FD-4B78BBE42A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213A4-8CBC-F4D1-8E1F-999B5FE87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63AA-C303-6D43-A3E3-066F254E0F69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B38DC4-34F7-1D89-2B48-A0C3ECE8A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7A5847-15FB-CA8C-CAB4-637E388A3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88C0-6EAE-084D-9022-DF6FF52F0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223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9DCC28-01A8-30FD-0B9B-6CF72E7E6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E618C-AE85-AA9C-4463-6AFA2D86D6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FF8E25-C5F9-3560-46F1-50F15F2A90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563AA-C303-6D43-A3E3-066F254E0F69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A8B4B-04EE-015F-BF96-DF826C5A18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28709-19ED-E667-4421-02758AAD24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C88C0-6EAE-084D-9022-DF6FF52F0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732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3DE2B-2EE2-81AD-9AC4-C561D2FC7C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7ED726-9C40-E2DB-2376-AA27286958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2E5511-7E03-71DF-69A2-A96926B553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632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A32E0-AE20-0D3B-EB3B-8A7C42621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440BDF2-9F01-7645-2F78-2DE1C14987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84114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326C2-FF00-0DB8-710D-DA0C0D0B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5B84DDB-3E2B-B209-45C7-B9CC45AD19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0296"/>
            <a:ext cx="12194379" cy="6662450"/>
          </a:xfrm>
        </p:spPr>
      </p:pic>
    </p:spTree>
    <p:extLst>
      <p:ext uri="{BB962C8B-B14F-4D97-AF65-F5344CB8AC3E}">
        <p14:creationId xmlns:p14="http://schemas.microsoft.com/office/powerpoint/2010/main" val="4127445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28CE2-D513-922F-376A-FDCD6037B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97E2117-2965-029D-1732-598394C31E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11867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97D24-7FE3-D239-602B-8EF5324CF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02B950D-E0C4-45A9-4E29-441EB87947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2" cy="6858001"/>
          </a:xfrm>
        </p:spPr>
      </p:pic>
    </p:spTree>
    <p:extLst>
      <p:ext uri="{BB962C8B-B14F-4D97-AF65-F5344CB8AC3E}">
        <p14:creationId xmlns:p14="http://schemas.microsoft.com/office/powerpoint/2010/main" val="1008036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81C90-264E-1C35-9D06-A01E5FEFE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C4259B0-E3EF-A166-5DBF-40E98F91C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316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Macintosh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2025-05-29T20:12:47Z</dcterms:created>
  <dcterms:modified xsi:type="dcterms:W3CDTF">2025-05-29T20:26:05Z</dcterms:modified>
</cp:coreProperties>
</file>