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5099E-E659-724D-D966-64185F8195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A771F5-FF2C-B0C8-CB3B-A93BE878FB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B5CE0-2DE5-353A-A753-B4CD4A6CC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BDA44-D39E-F4EC-B166-99846DE87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F67A8-6479-7BDC-5FE5-9DA91C99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686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C0C99-2D21-5C06-1130-75D51C66C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67825-4FDA-464C-6653-6E7D0AAC4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EB769-CA30-1DA9-377C-36B657517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461C4-DF5F-5BDA-0D46-DF0E593D9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A6A24-46BE-D271-C5CA-597AFA955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28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0E8F06-4213-F8C6-6227-809230E4B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5DCACF-3175-3C1B-42BF-56299FEC9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9C91C-2E04-9FD2-B41D-C9FD7126C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1F47E-A6C9-EEFC-9869-2C6F6AAF7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6B8184-93F5-91B4-7F16-C89D8249C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8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8B0A-3539-E9F5-BF76-970007403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D6198-9676-87D2-44E2-078B7C0EF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25798C-B0A4-07A5-1854-EF321271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B1406B-BD66-454A-2AE9-A06FCC789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B9FD7-CD9D-BDA9-6539-200F25F0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8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5681E-4D97-D39D-4BBD-36E7E8316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CFEF9-E3CA-7533-630B-43D8A38AE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B563D-74A2-8DCC-049D-DBE04CDC2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7BEF4-D7F9-DB34-EC37-233F972BA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FC707-2299-1579-EF2C-12200845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6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FF32B-0EB2-A55D-3B2E-9CB473134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20E37-7B6E-5450-36C1-16BA056C2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918B07-760C-94B4-C298-8325FAFB8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5119E5-73D4-E1C0-97EE-2CBEB3987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41879-DDA6-DEE5-1B4F-A3AB1A1C9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E50549-E44E-0125-0D2B-F834D74B5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00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5880B-09ED-7D98-206A-0772B3C56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A9E3A-3696-F608-9959-9AC916DC3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8127E7-0BC8-D2F7-0C01-41AF8C298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6E3D7A-2362-0F55-DB8A-76B512BA0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2A78E1-E71A-732C-A490-E6E94DD74F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3FF9F-33B2-7395-5BB1-F2D30FF0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029395-71B4-5CD4-4634-996AAE64E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00902-88EC-3520-86DD-6298B6AD2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79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23D5F-6E79-52B4-1AFA-4CFBE8C21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A136C-346B-63A7-9131-6B76B8A56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210501-9B37-B610-AD8D-AE3CA97D1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18EB56-FB16-5B51-F372-83FF32073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6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1A8AC-C777-3CB2-C75D-A587EDB0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82132-5C79-B4E0-8D1E-0F772A2E2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433CE-A17B-5D2C-F216-B83483FC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7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0A449-D905-227A-17E0-98F34E06B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F71D0-E1ED-87BF-4EA7-70FFE273D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25352-EAC6-DFF7-3E0F-70CE820271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B1C619-68B7-F57F-6ADD-417C0BED9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BDE316-5F58-7E93-C1B6-FE92B8440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FCD193-36F2-0D1C-2EB3-790C55618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53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F25DA-1748-1E91-1F9B-895E987C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91425-5F43-F927-A625-B00448AAD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DB6504-1387-30C0-91C5-7FD9EBE6C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B16E0-7B02-C1E4-F7EF-EFCB14DC5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44EEE4-DE35-B628-65AD-9AD70757B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FF1EA-91D9-AF2E-2FC6-5DDEECB56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69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EE4A1F-1EF2-7884-D23D-8205AAB7A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74F94-EA14-E47E-AD8E-E0F941407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6BABD-A3FA-9518-B310-4B96899858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B0AF8-BA7A-C047-81FF-F66965909DF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883BE-D388-765D-3709-F0F844E25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2A3DA-FEBD-9DCB-B8B3-A9C8D8A31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9456D-2271-1244-B0B9-48A06CFB3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8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180A1-F18F-B92B-167B-609C66B10B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3DBABE-997B-F256-2895-87FA350729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5B040F-CD20-0C8E-94C8-972B27152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94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8607-B776-3884-E0AD-9CCE4536B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289C0D-B1FD-AC1B-1547-A93DCE29A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9870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7FA70-1A81-C2CC-0272-92A0F15D9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19EDC4-F8D6-206B-CA05-93D805E8A5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7648" y="-1171"/>
            <a:ext cx="10256704" cy="6859171"/>
          </a:xfrm>
        </p:spPr>
      </p:pic>
    </p:spTree>
    <p:extLst>
      <p:ext uri="{BB962C8B-B14F-4D97-AF65-F5344CB8AC3E}">
        <p14:creationId xmlns:p14="http://schemas.microsoft.com/office/powerpoint/2010/main" val="3970587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803F-6643-4865-10B9-B64A30200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7ACA04-6BAE-9E41-382C-5B12311DC5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46296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99593-0C0E-5133-12E4-5A2CBEDD7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95077-785F-4ACC-B559-F7754666D7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36781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E5FBF-4F38-DC8D-71E5-0D1B185E5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7D8532-3A0D-9C47-3DE2-CF24F30689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4230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14C88-FB25-ED8F-63D8-0A5854B06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AF297A-FF45-23E8-A7F4-2946220B3F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69559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2025-05-29T20:05:50Z</dcterms:created>
  <dcterms:modified xsi:type="dcterms:W3CDTF">2025-05-29T20:07:34Z</dcterms:modified>
</cp:coreProperties>
</file>