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B0932-24B6-8C9D-6D59-6D93DAB0BD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1EEE2A-D821-1130-866A-45815D0A8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DA762-E901-1A83-81B6-B054FB5C0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83D3C-94CA-74AE-5526-06CDAF953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6769A-51DB-9663-D860-CCFC1ABE1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626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23EF9-66A7-05EE-FEC5-CF6FB1D99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BC9A23-124E-0BFE-2586-693A79213C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7CEE63-C06F-B825-8222-305383B55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49813-B141-3121-AAB1-5810E8542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B09DC-5068-8493-1E08-41AEBD50B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977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797B7E-B044-38A2-CB16-D5ACBBF9F2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C8F9B6-E231-1097-A8C9-579C4A88FF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9EE358-7440-2C23-B719-8293A7EAA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C6A4F-862F-D78F-19FA-89BEC49C1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3B3D0-7788-F62A-8474-54BB45BE0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578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9211E-8330-16CC-4550-C37835F3A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01BAEA-E6CB-3056-1F61-1696224236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67E8EC-95A7-DB37-DBBC-569D6086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6C34A-3849-A658-CAF3-53A4A6507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C7A4D9-D3D8-082A-2BB8-B13896D4A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82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5DF7A-3C2A-434D-9256-A4E057004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FC0066-81B5-BFE5-9A2D-A0B468BCF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12695F-A62A-905A-391C-AA97636D7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F113B-ADD8-3A85-F1FF-EEBB8C8F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EEA35E-A206-1792-4FB7-A2DD4227A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65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5A13D-B4BF-F410-D52A-773CFF893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0A214-075D-1796-E2DC-2B097894A2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4096CB-462A-0971-1BD8-9FD4AB489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F17AF5-2A01-DAEF-03FE-A4A9378FD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C4E693-CF55-3F0D-ABFC-EF9C3FD55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1DD73A-91CC-DE84-4CD4-B8103C2E8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22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24957-ECA8-4BB9-31FB-FE8C74F95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B2EC6-DEBC-4202-4874-1ACCE6EF5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AFC3B-E177-0F19-44E6-B9CE89187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B1C26E-0312-76EB-0FB4-DEFE1A6748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CBD0A4-C34D-9B9C-D9A8-B89F91C7BA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D0D817-7F10-7497-6D55-1D111879C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9C9794-8F47-A4A7-26AA-39246BB9D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673EC8-3048-0311-32DD-796D20962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9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476F5-C714-9828-5396-3CC261943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6C3CF8-7BA3-A035-82E1-2DA352D12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E622D2-A6B3-E1D1-B277-4845398A4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278A74-8AEF-C7EB-314D-DB26158D1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03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ACDCC2-E92B-7F9F-4470-1F56435FA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519F29-9CB5-D581-0AA0-E6D75D7BD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45F0A4-8C51-808F-1E52-7FA543665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47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F3CAD-9A8E-0984-F0E9-9824B709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53F0F-9DD1-76E8-0167-77D07524B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C51064-69F9-A3EB-313C-5E048BE0F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E019B8-8BB6-ABCF-CE9D-1640ACDA9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652003-77B3-901F-3F4C-09B03B283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0552A5-152B-A96B-CA15-D130279E1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43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C28D6-81CF-4009-AFC4-01FC610A0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A961C6-A16C-0745-326E-F6A006D1B9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9767E1-B2D0-126E-22F3-67C2484C0A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C0708A-F49F-E7EC-E684-366ACDE86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6D1AFF-7F9D-10FC-C74F-FC643B0C1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DBBF83-A303-D72B-54FE-FB97A8EE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54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123D3E-BFF9-7FE2-9B2D-9CED206EE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0C2321-C556-AE77-8DC6-74EFB1C69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97B69-3C3D-6C07-927E-F4328C3BD3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9A091-B3D3-3F40-96F0-1DE5DE486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46E6D-B16F-52AD-9A64-EBC6F0CB4A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E033A-559E-8F12-5D57-14C35A1A41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BDFCE-D077-4C43-9E9A-E371876CCE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821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5B5FF-7BF8-B03D-4980-80D3BA0CD7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6EC11-D602-D76D-0D13-CB5CA4188B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1BEDB5-F6A9-4B9E-F948-6846BD83C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52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CAEAB-2660-5EA4-C3FF-73FA934CC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9D0AB8-6884-C259-7DE5-CC6F3DD6EA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99773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F5C3F-16E0-74AB-8B37-0F4A1DF29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E6E706-BA9E-BA5C-4F5B-1E93E72A4C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3624393" cy="6492875"/>
          </a:xfrm>
        </p:spPr>
      </p:pic>
    </p:spTree>
    <p:extLst>
      <p:ext uri="{BB962C8B-B14F-4D97-AF65-F5344CB8AC3E}">
        <p14:creationId xmlns:p14="http://schemas.microsoft.com/office/powerpoint/2010/main" val="4230174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4B15D-CFE6-FDB6-4DD8-9A60760E8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995E178-44E7-281F-BB73-E3D73C854B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00922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87BB0-7194-9FE0-7D27-15A23B2F2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5A83271-B729-6294-E38A-0601A63A6C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2" cy="6858001"/>
          </a:xfrm>
        </p:spPr>
      </p:pic>
    </p:spTree>
    <p:extLst>
      <p:ext uri="{BB962C8B-B14F-4D97-AF65-F5344CB8AC3E}">
        <p14:creationId xmlns:p14="http://schemas.microsoft.com/office/powerpoint/2010/main" val="161356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CF2E578-19C4-51CE-1A18-AF726ED68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3343" y="465463"/>
            <a:ext cx="12938686" cy="550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74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2B9AA-E8AA-AD43-BB8A-37F1BD8F9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ABE430A-1421-E4F0-46FD-87118FAE8E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91995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2025-05-29T20:01:56Z</dcterms:created>
  <dcterms:modified xsi:type="dcterms:W3CDTF">2025-05-29T20:04:24Z</dcterms:modified>
</cp:coreProperties>
</file>