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9D742-A515-6257-887B-A7835B468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B8E173-AE87-9D71-A4A9-4323146108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C78D2-E3B7-DB21-84EF-6F30C1306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13F4E-69CB-4707-374E-D0F89E8D4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4D5FF-5953-8D6F-3397-FE03600FC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0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1B688-B9A7-5DDF-9470-AD6D4B7BC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6DB4DF-213F-732A-D4D7-2B41F4F356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8FB6C4-CACA-66C7-A72E-B093FBD28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A862B-6420-B05C-0FB6-AB6919DF5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7647E-EE39-C832-F68C-A6E452382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85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BC527E-387E-5F79-2277-F734885B5F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510DE5-3097-B7B6-E5FC-E5F668A147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12964-81F0-5812-0232-B6F64646C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24A92-C221-D523-64CB-E71121073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A1E37-5510-FFB9-5D67-09F17AF74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6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0D758-B180-AB9C-D0F7-39FDFF142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257F3-2D5E-B289-748D-06C459CF81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E7B8C5-E1D4-9E96-C540-1B56CDC22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0A1D96-044A-331C-9348-87C17B08B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B360A0-B7B4-C702-0C6C-952B3D61A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72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0D962-4E10-16FA-67AE-FB54D352B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0EB93E-D080-7526-7357-4C5F980C7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D8FDD-1B77-3565-0C22-ADEFA928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4D5EE-9449-ED65-EE21-1CFCCF4CD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E9B87-8F06-1E63-2E62-6973D61FF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231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2A9C1-F4E2-4225-1DEE-A28068338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28FB7-A735-9A9F-BDE9-AEF658CE2F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50306B-8EE8-6078-99D6-EDD149921F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D13B0C-9498-30E1-BAF7-1F08FDED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DC198C-D7E2-396F-AB9E-42D7C125C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DA4BCE-093B-BAA5-772E-730868496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04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1F757-7543-3C5F-A66C-63FC8B1B1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6461AC-9085-4EE0-71DE-D5B287CA1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8F5612-3370-C63E-B350-CB46357E2A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930337-7C1F-66B4-EAA8-10CD17D298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D6196F-A3E6-A129-E874-222742A309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9DE88C-2407-69E4-B1EB-FB92B4C78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E6B6B4-155C-95BA-3F54-CF9707FB0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82948C-6CF8-A809-1802-70F8B6545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77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BFE48-29F2-84FA-B62D-A860A6045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165355-024D-7A46-B14E-2B3D8D373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A30CA5-F28D-AA5D-1BE8-64A908CF0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16DEFC-F11A-322E-1796-E37120DD9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990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BBE3F5-B204-E524-61D3-87E51C0E1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6F3750-AD72-6A17-E065-70F96A5C0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E4E3A-A69A-C5C1-7187-67E169A6F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478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CCE42-2799-BFB3-2500-9DAF24A3D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A0C73-4426-94EE-4C4C-8EB09FF28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BC8999-5EBE-2F2F-2CBF-9C0508834E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C49CE0-5370-D503-C1B2-D999E865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B0C6DE-E062-29E1-ACA9-06FBCB600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B66CC0-3F56-5105-A985-3D5B375BF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68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74D68-1042-CA47-C7E9-D8D27D0AD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70C6B0-0113-2C7B-B3CB-DBD281B9A3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72C04B-30FB-7BBF-BB8F-15653DE480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10D90-BBD1-A950-C875-EF7645689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4D8465-039B-311F-2A85-3CB2EEC39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EAEA5-E506-8482-A315-C619D68EB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7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0FCE7F-A727-728C-85EB-3A8DCDFF8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6222F2-0F18-1697-4A56-BFA3FD5BD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988D0C-D754-EA39-30F2-55CE9B1797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7391C-F9F4-2544-B2F2-467753D70297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E70B4-B0DE-58A0-2902-8BB57D7BF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E3B3CA-F689-29B8-0860-A2EBFD291B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3A11-9028-F040-B92C-FAFAA914F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3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8541F-47CF-2C04-E18E-E052B891EA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63752F-A87E-DB86-7A44-4A75D1A2E1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5BDD8C-3621-3706-D9B0-FA9744776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41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EBDC9-116A-F6E1-D3EC-63BB3C635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22B8C8B-BA3C-B415-516E-BD49BCAC25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95452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671E0-AE16-BB24-761E-C2EA8E54F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618467E-2085-5CAE-5EAA-6BCF51A6F7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45808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964A1-7940-D45B-F928-2CBF6DAC6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9E5507-79E5-3881-15A3-057B4284E1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34513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C1EEB-1CBE-B472-60E3-BE74EDB75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C8E118-A570-65B2-BBDD-BF4C12C507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68514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A6B46-7136-D1B6-E5FE-ED2263CF2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4BC37B4-FD2D-EA0C-9169-F32DE3FA80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11610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57C3C-5849-2A29-AB54-BD2758736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123CBB2-7A32-A77C-0E47-1C12C957C8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636621" cy="6858000"/>
          </a:xfrm>
        </p:spPr>
      </p:pic>
    </p:spTree>
    <p:extLst>
      <p:ext uri="{BB962C8B-B14F-4D97-AF65-F5344CB8AC3E}">
        <p14:creationId xmlns:p14="http://schemas.microsoft.com/office/powerpoint/2010/main" val="437825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2025-05-29T19:53:41Z</dcterms:created>
  <dcterms:modified xsi:type="dcterms:W3CDTF">2025-05-29T19:56:13Z</dcterms:modified>
</cp:coreProperties>
</file>