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128" y="3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2DD7C-F815-15CC-0433-75FE5A12EF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FC37D1-8920-556C-2130-26CDE70C63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87CDC9-3664-4F3A-CCF3-3EAD81CFA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ACCF9-3756-811F-653C-68FDAF127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9E744A-8029-EF95-50F2-53925851D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120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0E960-F1DD-AAB2-4FF9-0FA7F9001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E470B0-67B7-191C-7579-DF03E67E1D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29F84-F6D4-E2F7-1357-C05BE16B13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F3F1AE-0921-C38E-146F-86A659D524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D17297-1764-8002-FAC7-74852061C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372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B3C532-6518-E748-CA13-D4140E1A11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177BFAB-6E3A-E29F-70EB-3F2DB6851A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D20EF3-DA91-5001-84CD-C66F12B4F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CE3254-B464-28B4-4BBF-FC48BBD9B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08E1AF-9D58-8564-14F9-BADB18CA4C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46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9B32BC-EA05-BEEF-24E8-1D90B3D279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D7806-76DC-4762-9D82-F3F62DA1D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53E4BD-BF6D-D13A-FC75-83C4253F8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0732B-3564-29ED-6A63-6C1F73D66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21C48-49B1-6543-8372-C86A6904F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815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8835F-D635-ABA4-3C53-68875573F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564820-1A48-0BEA-0009-0D3492912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5E91C4-C8FB-8F36-9C30-67EB8C2286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EF972F-28C9-D10B-30AC-2BA52894E4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EE2F7-2BD6-F248-C809-3678A8621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600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7D344-AFFC-EEB1-6BBC-0AA20792D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4DBC86-28D4-F0AE-FA2C-71FA991481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9C174E-E21C-4475-8CEB-6F723192DF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BC312B-46C1-01E9-F840-E5D35FD7B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017D69-9DA7-68D1-C2DA-1602A2535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4EBE04-2766-4EE4-5C63-65FF5A7EA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210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CA63F-E4B4-F907-81AB-0A2A24194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4F6253-E682-1B20-9155-D2B6188C5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20AAB8-E5A6-3E96-5C69-7BB5ABB5AE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81BADD-91A5-157B-4BB3-57D3ADF92B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9661746-B61A-5C52-A5B3-912CBB398B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615FB7E-8920-5D1F-B25E-D31957A8B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06CB50-42EC-ACB4-5CCE-D213A3E2F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7EF5AD8-66CF-C7A5-412A-51FCF4909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94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51FC85-3F83-6115-59D6-CCA80CE90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FF367B-71D9-FCC8-A284-81745036C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37F46D7-2720-9B13-7B20-C5898C5F6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6347DA-8E6B-457E-2E61-1C501717B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860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3E1AC6-9572-7794-82F1-F2ABCC964C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F0A26E-493C-C905-3ECB-7278E9564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3D595D-883F-1ECC-B531-E08F93134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498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51EC4-1D76-29EF-8D72-067086BCC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C17C62-669C-5C34-4E3B-353D8F381E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6DAF9-1DDF-B751-00FA-A347944D1D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B4B828-74A1-95D3-DC01-E9C91C016B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0FC03D-195E-F6C6-8D6E-398307DC2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EC5BA4-084B-CCD1-ED12-C1876C42E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BAB05-8A4E-366C-1CA9-9D39C44A5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AB1FAE-C22C-A726-FCA9-8E5C90F809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DD5102-FA38-0B19-5A82-F502EC3D9C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8B1766-86AC-5005-3ABE-B04BCDE88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AF9A36-8781-940D-61BC-4AA9FC103C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5A50CF-8D73-74B4-0CDC-39C9285B6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457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777D82-41B3-B441-6567-CB43DA543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9477CD-CD4D-A222-F403-97F3E97C6E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C5BA0F-7A6B-E6E7-394A-367B807E6C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9210F-F4D1-D046-A60B-F16F400797A3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D991E0-F613-3D00-00EA-320437C22E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5161F2-F8A5-D3EB-7E2D-74DE03271A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3229F-7713-A048-9F17-92AFE8B43D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103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20D48-E4F4-92EC-14FB-DA9E4E0A879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EF7211-BA3A-093C-B299-C3236466255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74BF13-1FF1-B5BE-96E8-8E4AE8EF7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199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5CEA1-8C6F-0615-5098-3A413D11D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4BA4872-D078-289A-74B1-B3E9A5DB97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62834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6F2D79-EAC4-E3CC-7F0E-2AB03F133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25DC1B0-2FB9-F8E1-7A8D-51F80D57A9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90611" y="0"/>
            <a:ext cx="13579868" cy="6492875"/>
          </a:xfrm>
        </p:spPr>
      </p:pic>
    </p:spTree>
    <p:extLst>
      <p:ext uri="{BB962C8B-B14F-4D97-AF65-F5344CB8AC3E}">
        <p14:creationId xmlns:p14="http://schemas.microsoft.com/office/powerpoint/2010/main" val="1002059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F3A3D-B347-9A33-DD3D-A5E88C60A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CCFA09F-26BB-11BC-C582-D957FF118C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79108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1A56B-7DB5-4612-7615-941891FCC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3C424B9-DD4B-1DD1-F41A-CD9E8AC4EE5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586646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DC0FCE-7D50-5D88-9D3D-61FC42FB6C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F3A46BF-FDB1-3EA5-AFB3-FD75046C4C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61152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2B2C54-BE6C-D13D-C9A5-16B6DECAE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7996768-CF24-EFD2-5C85-67D5D50B86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23606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3</cp:revision>
  <dcterms:created xsi:type="dcterms:W3CDTF">2025-05-29T19:48:31Z</dcterms:created>
  <dcterms:modified xsi:type="dcterms:W3CDTF">2025-05-29T19:50:55Z</dcterms:modified>
</cp:coreProperties>
</file>