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5"/>
  </p:normalViewPr>
  <p:slideViewPr>
    <p:cSldViewPr snapToGrid="0">
      <p:cViewPr varScale="1">
        <p:scale>
          <a:sx n="116" d="100"/>
          <a:sy n="116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80116-5DC5-4653-42F7-ADFD8F994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FB95AC-8A8B-0C80-0E9A-FA96AC1637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C9ED5-E3F5-E14A-FBC3-2875CF174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953B-011F-5F09-AEE3-84F5AF89F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F08B2-FBBF-2FAE-1A97-7173278CE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602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1C182-5289-7E20-A981-641D98CDC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1DA02F-1B45-26EF-6294-18026510A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9A26A-3DF8-A254-8B39-CE226548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2EC0C-6580-D5B8-BDDC-FB714F2C5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2B4E9-BB04-56A3-A6F4-B4070311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9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C9864C-688D-2954-64FC-4C57CAE150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C47C19-FD3B-7F05-8143-18839548A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395B8-D9B6-984D-3621-C4BF98B4C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B6AE1-ACBA-761E-4CF8-175045BEA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686F1-AA90-A2AE-6407-A0781F638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6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ECBF8-8DA9-BB3F-1160-3D547AF94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13A94-6671-D184-1442-D3CF33E0B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D78ED-2EA7-EAA8-C226-BCDC8F3E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D6627-A61F-410C-F2BA-A5EF42F1D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4750B-1A90-B905-E76C-493FA5A4F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3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BBED7-7587-E194-7290-FCD39718F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00D45-14DE-F0A7-5737-C14F31945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E1C52-D577-C194-56DE-6F170870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9BE5D-8794-22D1-8B50-B1C382554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F6610-8819-E6D8-9262-5F486888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5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C8938-4966-372F-1863-B2830AA2F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9288-8705-E761-F6A9-A001CE7945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29A69-5C8C-6DAB-8B51-B21DA92BB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0F1D1-E272-507D-1CB4-0664357C4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0EA7C0-ABE0-E207-1DD2-757BD4C70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7D77A-1232-D9D4-4EC1-B01539A27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9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C0C40-864A-0C34-6456-2F02BF112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8C65D-3F56-F14A-A5B7-FDD35DC92B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ABDF89-562A-9AC8-D711-685E51FFF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EC71E-52E5-7889-DD70-EC1A9B3A70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FBC026-2C31-C11A-406B-069253833F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644FF7-32A5-BEEC-3822-C798EB9A2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64B3C5-6D96-9DFD-A19E-D632BE668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AC97BD-ECC1-D531-B629-7DC0BE0FC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22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93347-7482-DEF2-D251-8917B0025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E45E37-52E0-671A-AF7F-C9D22144D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F14B85-C0A4-D6C9-FA0B-B0A8ADD1A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9D404-845A-61DD-5FC9-AD162E64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8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520F50-205E-4423-8BD8-4B0BB7512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DE5777-262E-C7E8-A2EF-D7BF46E6C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87193A-3022-8327-362B-F955E2D2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2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EC7DE-1CEC-AEB7-23BA-C39A11437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98D0F-2F00-DDDD-721E-E4823E649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5BBABF-8F85-D07A-7F82-4338455B2B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A862FC-5ABD-57DF-8AB5-E193FFE85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3EE8E-75AE-6A7F-08C8-BE9F6497D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F04BB7-32D7-9FAE-76F4-5CD7C9571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00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F096-552D-D704-7C66-79C80C91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44BE13-4A72-D8D3-FF52-3BC80EB3A4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A44B92-2962-9974-0117-8735C8E27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3C853-2052-4C4E-2589-6E40435C3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341B7C-1B1F-DFC6-1B57-1082B8083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83B0B-0DAF-1F81-C438-2A84CBEB4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9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D66624-EF9D-C2B6-6BD6-3A144FC9C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F8DF3-4D1B-5B54-A15F-0AD3B5A49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D5936-D631-F17D-2B97-E7C0E24D14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F2505-8A03-2142-BB8F-6C126EC00FAE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4EA6C-1432-429C-121D-AEEB93DFC4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8C5AE-C00F-B258-332E-C1E6BFFDA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7E6FC-7130-8544-A6B1-EF3D6159D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9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6086C-072A-25AA-89D1-95B0641395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652CDB-634A-3C8F-51B8-A56EADE2DF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6A02B4-2685-6EED-BAD3-FA0D604C2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49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A5A92-8A01-5175-B8C2-4B49505BA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E3D1B9-469B-E89D-1C0A-2CE894C15E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955630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F2FA0-5B19-0AB2-50FA-B2370F67A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590095-E6FC-2691-1DE6-D29D439A49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209581" cy="6588087"/>
          </a:xfrm>
        </p:spPr>
      </p:pic>
    </p:spTree>
    <p:extLst>
      <p:ext uri="{BB962C8B-B14F-4D97-AF65-F5344CB8AC3E}">
        <p14:creationId xmlns:p14="http://schemas.microsoft.com/office/powerpoint/2010/main" val="4044264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CE018-2BCD-9FDD-B926-2775DA2A2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13B0D5-DDEF-9126-7D7B-6DAD164971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0103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624A9-8413-A54C-7F15-BD88A62A6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FE8C62-D2A9-57A4-DBC5-1CFE85665F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590809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3CB08-11D5-7CA7-5BB7-3FCE5C5B2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609FE7-E937-66E5-C1F1-CCC9BD74D8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2300137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E8044-BF75-E01D-B936-86092BD7C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F46CF4-2D98-DCBC-1D45-C73CA3F19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8810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Vyborny</dc:creator>
  <cp:lastModifiedBy>Katrina Vyborny</cp:lastModifiedBy>
  <cp:revision>2</cp:revision>
  <dcterms:created xsi:type="dcterms:W3CDTF">2025-05-29T19:45:30Z</dcterms:created>
  <dcterms:modified xsi:type="dcterms:W3CDTF">2025-05-29T19:47:06Z</dcterms:modified>
</cp:coreProperties>
</file>