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088E7-7B0F-2E0F-4FFF-427D08CD21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829803-AE3D-A3FB-9FFB-C479D74E4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9701D-6F87-82E3-0E9B-913C5168B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9119A-8CE7-B6FD-B3AB-6BD8D4A83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61C7-3B30-1717-6089-614931F52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34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139AE-36C5-09AD-CD12-FD40C474D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D2B4F4-4B68-B3AD-69AF-3AE6739CAD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D729C1-A87D-629F-1019-BBA089235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0AA8B-FD9D-1139-3FCE-60742994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384EE-EA03-D20F-C9C8-6D8197C59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4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456821-A4C8-6459-F6E0-5E80450856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A5BEC-3A7A-6481-DE78-B52EC8600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FDFD2-0111-627F-DDA7-6ECC4B7A8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60E1C-6E39-5B15-FF08-B72E6E505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DDCF8-C740-7E33-BDC1-80F85384A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64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0070C-C3C7-E2E7-098F-630134BA2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AF72A-9015-8AF6-A12E-78F03B7CE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B64A9-1AD4-B11D-2356-604064B0A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1B5CC-5505-B7E8-1CAF-D9620A4C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76C4A-39C6-27E0-BCB4-82E186C72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13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57CD4-A690-43FA-CFFA-177662CAF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81A89-E85E-561B-2471-E080BD434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C98EE-43E2-EEFF-E379-9D4295CF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F4186-75C9-32DF-EDA1-429781692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CB73-ECAD-B409-53C8-4328D2FE3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2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9D7DA-3CDA-E8B6-6298-59721D97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5F666-E05B-00DE-1698-C34C5AD33C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A874F-EDBA-C737-DEF6-F2942BA73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A34976-0A09-B37E-424D-47885FD93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A4DBEC-713C-3083-58D4-76CDDDF53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4FE0E6-EC69-9A8F-3C8C-732ECADB1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5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95563-A81E-CBC8-92CE-CC9B9D851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26B192-ED91-699F-13EA-57670A924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B77CE-80C6-30C7-EC2C-E7A3F05FE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AE6728-0B12-D48E-D9A4-54D5B336E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2D5D1E-550A-04AB-E99F-D53D2B58FC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478AD3-1DE8-3255-D8FC-908D040FF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B4DA4A-1A5F-1078-EAB3-124E2B59F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5DB600-27EA-3F00-6AB2-ED2D6089B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57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98A39-3186-9D6D-D9FE-16BFDE0FA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62ED1F-B602-1811-72F7-38E22E51B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AA037F-3CD2-DB96-3700-251243F27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E5AEDD-EB5D-EF42-0BA9-A0D41F9E3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616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A41A0A-009D-303C-D077-D9E048EEA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1B5BCE-71A1-E6CA-45D4-961577470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251C0-F03C-9CEB-4157-083BAAED4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2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40D29-13EE-FFC3-77E6-004D8E671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67485-0B01-2B9C-9087-BF798DFC9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472FC-9617-D4C5-16B8-435379E42B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19A1F-4FB3-12FF-929E-7E38BFBE8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496281-DBC8-3670-A795-80634F221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2A5F74-8266-9F5F-E2F1-A73B30DB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83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0C82-D8E6-9422-A297-9B6904816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287F0D-6359-3979-A7AE-BBFADD9ACD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A7EB-364D-A276-62EA-F9EAAA152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013D07-99A6-1814-3D3D-9DE8A9189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A1CCB-72DB-2CBF-C88F-B8C3B91A8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D9E54F-032D-B031-95AE-F70590749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2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13CE5C-D32F-8CCE-61E9-E18B36955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38E0BD-1106-2695-DDBC-DA5D90408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88633-AACD-4970-FA1F-BC51B0B364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27195-17DF-7C48-8FFF-295811BF94B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4C387-527D-AF65-6153-7345A4080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2D4FA-4E6E-5588-F349-97311E6C8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A9A9D-695F-CE47-B605-08304F817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7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C11E0-23A8-61FA-746E-3A1E4EB409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F2C240-8EC4-9F64-88FF-BE9C488C96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19D592-86E5-52CA-B4EF-5B76FC6B9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663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FC93F-6E58-9562-9A37-7D045159F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D63134-8F83-C76F-0825-F927DC4D3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31536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02C9B81-726D-E741-7443-60934B2B0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094" cy="719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24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0CD78-54C7-BAC8-CDE5-1C8A43CD2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9A63C8C-00C0-1501-AA82-98F6B27BA4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391472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711E7-86B3-F4ED-DDA5-9554A2216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EBA334-FB0C-8892-A3B9-DC25832453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53689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1755A-A71A-85C1-0508-9B527BFD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70F473-1365-B47B-BA6C-1D88E98F1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3664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CC22E-0406-753A-78F4-EC5C752E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DD72BB-1E45-9BAD-F696-5B50EC8A19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1276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2025-05-29T19:41:07Z</dcterms:created>
  <dcterms:modified xsi:type="dcterms:W3CDTF">2025-05-29T19:43:56Z</dcterms:modified>
</cp:coreProperties>
</file>