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9420F-0130-CC8D-E4EC-40E7E16FFA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196D03-4AE8-DEC5-32C8-2DC03AA39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B3B57-C39B-1D6E-F4D4-5BBA26B2E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888A2B-9A46-839E-A8D2-0281DF28DB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D0D65E-81CC-8C78-DDFE-4FA6C7A2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08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81A13C-6E84-E8A2-E7B8-B60661C45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03E884-1CF2-5FD8-CDCB-19CF4BCC79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9DCAD5-4A49-A7E6-D8B8-593F6F752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B81385-976E-8BA8-7B84-DC2E5AA714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D01374-7212-6515-09E8-483486F80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9505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3CDC56-E05F-FD61-9184-C781336EE4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047DF8-2A66-0921-7639-6B57FD6157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3B55D-8D5B-85C8-068E-CEC795F7D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90C7AA-7EA9-E822-29E1-082F28377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2BAD2-E313-4DA9-ED11-B6BB9EFFE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27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6071D-C8FC-773B-C2D8-F46D99B69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EAE6E-0C6E-C1B5-6FE8-B0CA15C28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E8824-91CD-2640-9686-5EB157EC6B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6B7FD0-D729-D974-DA30-11741C748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0807F1-1FE4-F63B-A42D-97ABB238D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072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E56AF2-A828-EC99-B9A3-8E1C7B6B18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E29D2F-2F15-2AA7-7704-E5750C7B3B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9C7962-FF3B-E0B4-030E-FBA45161F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A6480-C004-7BEF-421C-B80AA0A99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D37180-9057-E28D-9A81-D61A76519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94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06FFB-E092-35EF-446E-66BE0278B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5615DD-F139-074C-4F0D-8D503FF8F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BD3633-BE04-ABD8-8615-3E22C28483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217631-38D5-E5F4-FFC7-7EF9FE26D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1B0BCD-43F1-E3F7-5FD6-487546DB6C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53EDD9-B44A-45DE-F4E3-7AA3E7600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30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11410-4D05-80A3-3E7C-1C19F6998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E4C237-ACBA-CB8F-CD9B-B38F1565B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0BDC50-93C8-C6FD-53BD-7667749057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9739370-F694-BBF8-1EF4-9F18C3970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3F71776-05F3-5D93-C543-6B61A1A697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211DA5-8AAF-7D6C-DAA2-B42F5F1F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F353CF-E33C-1619-F7F7-B8E1CF38A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FE390F4-CBEE-BAC5-5BFB-51FDC9D841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32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D8BE-0876-7B83-250B-CE564DBE3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2AD778-E7A5-D906-133B-37B35B80E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275DA29-8BF4-E78A-6F47-F8E3EA3F0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80064D-7F09-ADA2-9318-FBEB5F76C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127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86C2D8-5AA0-A618-B02F-4FF574D65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D3F1C9-DC69-AB19-E446-0876DD317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F908CE-6F8B-4D4A-2714-21C07FAD7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0374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542297-C882-0778-AF64-CBB147A42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5075DA-44DB-6388-1FAE-28EF02E4C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ED02CC-C5AA-89C0-F242-94683B9F58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1B5A9C-BFD0-04DF-9A8D-5C46954C8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7FEA23-4C9E-84CD-2A76-C1CC520AE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19E9EA-582E-FB85-BAF7-B0D4FB740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016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6BF2C-85B4-53FA-3A48-166C7CC611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EF7874-9458-1EF0-FFF9-2B8C588B86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C7006D-1ECE-DFCD-1595-EDCDA649FB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68F66-ECD2-B4C2-901D-4141F3018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52D407-805A-B8B4-080E-C8822E37B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1ABDC2-0726-B5D3-CA02-8CD7D9300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2118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5286FEA-02DE-B489-9065-4312C7EB1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5EEFDE-05EC-BE56-5A05-40D96C9BC3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B702F-66C1-9F3B-1DAA-1AE6B0A134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33FB9-6CFF-D046-B3DC-171A2023C0F5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7D98B6-5883-7264-F684-976250A186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99ADE-5B71-B5A3-016B-D9F91CD57F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100B3-59FD-F84E-9DB3-247B427343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415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8B6AC-2639-5577-074D-776B0B1DD4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04A346-A49A-2D2B-B2DC-9F8039DD379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B6B358-6800-0FB2-311E-5ABFEF9D9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961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1454ED-4D02-0007-8A54-C6F77487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AF288E7-944A-C393-DF21-F9040B908F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875555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4C02C3-91E5-6E22-9FDE-7FE948AEA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3C62B2-9FC1-1405-16F9-D0C89DA808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978208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5192E-3C13-B7A0-6603-04F785F0CD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818F91D-9C94-59DF-5AC3-739CCF4E34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433767" cy="6858000"/>
          </a:xfrm>
        </p:spPr>
      </p:pic>
    </p:spTree>
    <p:extLst>
      <p:ext uri="{BB962C8B-B14F-4D97-AF65-F5344CB8AC3E}">
        <p14:creationId xmlns:p14="http://schemas.microsoft.com/office/powerpoint/2010/main" val="23902634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7177F-12BD-8757-0E95-E7AB7D42C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3AE4C17-5F1F-F121-B195-2BD8A62881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92912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ACA068-7CD3-D772-9A30-665DFA672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BF17FB0-90AC-6C33-07C5-C6146D60493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472747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C9940-6AF5-89CE-1ACF-59141B33C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9A638D-A5CF-C63D-C5DE-877B977584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34961" y="0"/>
            <a:ext cx="10618839" cy="6858001"/>
          </a:xfrm>
        </p:spPr>
      </p:pic>
    </p:spTree>
    <p:extLst>
      <p:ext uri="{BB962C8B-B14F-4D97-AF65-F5344CB8AC3E}">
        <p14:creationId xmlns:p14="http://schemas.microsoft.com/office/powerpoint/2010/main" val="679244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503C8-33E5-C3E7-FCA0-CE5F753D91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95A49F-B1BA-E0D8-DE78-588A547E43C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855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214517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2025-05-29T19:30:55Z</dcterms:created>
  <dcterms:modified xsi:type="dcterms:W3CDTF">2025-05-29T19:33:53Z</dcterms:modified>
</cp:coreProperties>
</file>