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0ECC0-4D88-ED33-FBC3-672B196F09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65F8D5-B2F6-B372-375B-944D7CFD5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E99BA-1F8C-2B93-CBB3-F1016BACA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D85E4-FF68-243F-EDDB-1FCE8524E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05C0-41B4-9623-02D0-262F08F3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497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19DCF-0D30-AE26-AC4F-6DE73427D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708138-3150-B0B9-37A5-988B75F62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CFF84-BFDF-15D5-F390-0B00685D9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B48C01-7A48-5D07-2292-1EF0F4197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63FD4-03E6-5D20-65C4-BF72B6A16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4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6A8CDC-BFE0-21C1-47E5-315F8CD4B7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653F50-B188-6584-9912-37B9AC1E17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B1DCF-CB30-F3B4-CBD8-9C1475348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3F868-94C3-399A-31B7-025598D9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9DF27-88A2-A5ED-D1D0-91CA4F2AB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2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FEFAE-FC29-B71A-A021-74FA84046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109D0-F58B-B522-AA87-767BDB3941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F6D08-2D61-B1AB-D6DC-F288D6598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FEF7B-7E45-B480-FF5C-C02632334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A17BD-AF8D-EA8F-94D7-053F783B4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03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93D65-EC21-892E-39E9-4673A803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AAAAD-8E8D-6580-A3A2-8A0D16D83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0900F-1F09-4DB7-A1E2-714F71EE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E2BD4-D0BD-E1EA-C430-B52C0328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AF2057-7D8E-899B-4E7F-794AAAA06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38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5DDBB-9175-CA2D-1D4C-651ECF5CB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98927-1B86-7A87-49A5-AD0699EABB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8AC927-9B61-42FA-25E9-5D2883AC7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DF190-9D43-6254-1CDB-FF482B0C9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4D08B-E236-C901-44F1-142ECBFA2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547CF6-469C-2E85-B75C-B57CBFE46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8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26841-7C73-4C4A-B4D1-09F0DB34C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9D0CFF-4FE4-D605-D9F3-DDD542061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4E6EEE-DE6D-BBEC-52A6-E39F44C955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78B326-EB9D-1B8E-1C6B-D2678F2E90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6E70E0-1EBF-82AE-3614-7D55DFE94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9CF0ED-C7F1-9009-6AE8-BFF084236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567D29-033D-9ACC-EAA9-FB0AA6944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C75971-F57C-CA46-C44F-4C96B6539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7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5EDF3-9B6A-0F41-4CE9-64ABE1ECE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078E7C-F87A-52BE-CF2A-C61E12B54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82FAA-CF7E-0047-B0CE-AAD908E00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EBD636-E173-A85D-4875-B6953528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8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631596-ADEF-0594-F1E9-ED97CDD07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BBF27-8BB4-1782-D0F6-3FAECD686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65DCD0-6028-CDFF-1B28-62ED69D8D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23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803B5-0479-25E2-D8BA-EE1C2D8C9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B33AA-712C-1B55-5FF7-6831E178B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3586CF-F239-2D48-75F5-DFF8BE6F6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ABAF2-377D-3072-8C82-4F63372FB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1C3464-EF0C-849C-D763-111B5F1A7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8C73-20E6-F029-AAE3-1B2D3484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86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5C4A2-E2E2-A6F5-65D1-257A25272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448E66-26CF-901B-F20F-A18BD46ACB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25A2B-B86F-C8D1-38EB-FE106E6A7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9889A6-0A99-42CF-B94C-13E1D9692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C87ED-D3E3-7672-BE8E-DA48FA999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655C9-DF6C-8BD1-49F9-45574EAD7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0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DE30A-3E48-0642-C26B-028064F7F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BCF0E-2AEF-2C85-0683-8F7AB2211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759CE-90DF-FA3B-C35A-2226CEAA73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9EA89-5F59-5C41-B3BA-AAA73FCDA1C1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101AE-A22E-BD62-A532-8665F204A0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189A9-CAF8-7722-A2D5-5678963E68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8E80E-8888-C847-A039-065E32418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BCF85-9651-11B1-512B-27AF6581F5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328315-D22C-5FBF-F6F7-2A6A19AB9C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8A88C8-AC41-DA85-2B73-CE1A94CBA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" y="0"/>
            <a:ext cx="121856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019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64A2A-B41A-7E04-EEA1-B8C171B2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ACED6A-0CFD-21E4-05CB-71A6146AD0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31638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7930D-EC50-8FC5-9372-EAF67FA7E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599DAE-3414-058A-7DB4-703F59731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942" y="0"/>
            <a:ext cx="12197942" cy="6753340"/>
          </a:xfrm>
        </p:spPr>
      </p:pic>
    </p:spTree>
    <p:extLst>
      <p:ext uri="{BB962C8B-B14F-4D97-AF65-F5344CB8AC3E}">
        <p14:creationId xmlns:p14="http://schemas.microsoft.com/office/powerpoint/2010/main" val="2935321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F3288-742B-FC28-DD12-334D8434E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EE57F24-EE04-AAC4-09CE-F999CFC503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45556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3C6D8-9118-87DD-8893-2795715BA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D38BC8-4F34-27FB-1036-8E75CFA2A2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71014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C336F-63A7-5A32-C412-79B3F1DA0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4D42E53-8F49-2C4B-6AB6-FA8A001E0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77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0B306-2CD2-21E1-8564-D51C2158F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18D080-0E98-7786-A729-AE389087AB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35181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1</cp:revision>
  <dcterms:created xsi:type="dcterms:W3CDTF">2025-05-29T19:27:45Z</dcterms:created>
  <dcterms:modified xsi:type="dcterms:W3CDTF">2025-05-29T19:29:24Z</dcterms:modified>
</cp:coreProperties>
</file>