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5"/>
  </p:normalViewPr>
  <p:slideViewPr>
    <p:cSldViewPr snapToGrid="0">
      <p:cViewPr varScale="1">
        <p:scale>
          <a:sx n="116" d="100"/>
          <a:sy n="116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11261-BF66-3537-9D6E-F54417513A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61CCFE-35F5-8283-832A-18624CBF1B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3508FE-9739-6CC4-781E-B246DF1D3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67E2-15FE-8246-B77D-8D3BB3200FD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EA2835-81F4-43AB-873A-6A187D3FC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D6915A-23DA-8427-C63D-BDE8C41E4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9F9F-23C9-0C43-B6EF-00A562DE5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720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E2385-64CC-E9FA-1804-0A64DAE56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26F291-9BB3-53F7-C765-ED192ED1D1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B53A50-B317-8313-D5B0-A1BE25DF3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67E2-15FE-8246-B77D-8D3BB3200FD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85389-1145-08A7-67A3-A79205975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9A6270-D36F-A046-6032-2CF414F03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9F9F-23C9-0C43-B6EF-00A562DE5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343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5B1C56-32EA-B96E-9D7D-8DBE0DD9C9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E4B276-71E7-0433-E25C-BD24E72C83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BE139B-681F-EAB6-26E7-B8F07D83B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67E2-15FE-8246-B77D-8D3BB3200FD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6C51F4-45E0-D79C-2E91-E83E68C9A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583DAA-8BC2-B089-CF05-1A77BA306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9F9F-23C9-0C43-B6EF-00A562DE5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038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9C2039-C295-5789-1862-81EE947A9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9CAD4D-03E9-AC35-36E0-6F3D4F5544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EB8D6E-F3AA-13D0-D25C-D192D5826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67E2-15FE-8246-B77D-8D3BB3200FD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88EA9C-C881-FA67-3D0E-F2F345E2C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F1BB55-B2FE-6BA5-193C-6CF764AB6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9F9F-23C9-0C43-B6EF-00A562DE5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060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EB6C9-C2E8-81A7-02C8-86E2C1732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33B2D1-FE40-F1AB-F852-C8FC74E2A6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A5B446-82F8-A763-7427-3F699D11D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67E2-15FE-8246-B77D-8D3BB3200FD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1AB02A-B46C-3DC7-77DE-D97214FB6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20C251-2B0F-D41E-8E1C-1A98C87E5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9F9F-23C9-0C43-B6EF-00A562DE5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606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8BD2DF-392E-1713-D57B-8156DB6D9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764858-7580-EE50-EAAD-F9D3361584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D1960B-DCC9-6692-0B30-2EE31BB11C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B9A53A-BBFD-DFD3-C82D-D81EAE230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67E2-15FE-8246-B77D-8D3BB3200FD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F62471-85BE-1842-1E5B-E6577AF97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AD2994-E2B4-16BA-BAC9-7375D7B00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9F9F-23C9-0C43-B6EF-00A562DE5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18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147358-74B8-37B5-F410-331B5BEBB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6DC6EE-4259-26EF-9F0B-5AC66D5855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030580-3A45-0AF3-B142-5F6386892B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2E93F6-9430-C88B-37B6-A4D93DE69D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66F0FC-AD3C-80AA-0861-E840378AF3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8D02F-6E47-91B2-A3F2-562CB20EA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67E2-15FE-8246-B77D-8D3BB3200FD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3222BB-B679-13BD-CC55-15F16CCF1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5F8765-D992-6C76-2840-354B83A2A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9F9F-23C9-0C43-B6EF-00A562DE5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124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412F2F-7863-640A-D5B4-E3D422766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6BDE4E-C51B-463E-B9FB-372B02BE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67E2-15FE-8246-B77D-8D3BB3200FD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E6D7AC-D01F-B8CE-BC85-742AA9142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95571A-8C76-4CAA-12B6-2DDE01E02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9F9F-23C9-0C43-B6EF-00A562DE5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378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5A89FF8-FC30-BA39-AE2F-EC34D8AB6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67E2-15FE-8246-B77D-8D3BB3200FD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3B04DB-B2F4-AF31-1BF1-5A8DCB7AD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2BDA9C-DD64-205A-12D0-3B2042658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9F9F-23C9-0C43-B6EF-00A562DE5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950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A438A-F2C1-63B1-2EEB-02007C2AE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6E73EE-D358-1220-DF99-D76580668D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D9EEF2-6F14-C7DB-4181-79DB97365E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FA739C-B23E-E76C-B253-EF5EA49E4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67E2-15FE-8246-B77D-8D3BB3200FD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D52284-D931-E4DD-32BF-579199022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4E9D80-32C8-EF0C-C27F-E44563E06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9F9F-23C9-0C43-B6EF-00A562DE5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050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FDE7C-9111-7AF4-4875-5FA5550C2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349AB4-339E-6843-DE99-79794E2CA7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833E9D-CF94-88D1-CAB9-CD37638314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ED8E63-39B0-876C-74D2-6CAB57438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67E2-15FE-8246-B77D-8D3BB3200FD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117A43-4813-10D0-1E19-8C3411F88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856261-C3B4-D01B-2199-6846A702B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9F9F-23C9-0C43-B6EF-00A562DE5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009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ACD300-F5D5-0353-39E5-998D94B5D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9A026F-CAE5-3503-F6BC-8660AFE383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F1F476-B9B0-A455-1932-DDB41213F0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967E2-15FE-8246-B77D-8D3BB3200FD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6A3694-97CC-628A-573E-F18D01AADD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56F0D1-787D-22E1-B91A-DDF89B3D4F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4A9F9F-23C9-0C43-B6EF-00A562DE5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980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EB42DF-0DFF-9367-0EA3-9E0F9077C9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2A6696-1017-B63E-ABB6-1CEE5FC5EB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3D90C3-E0E3-9E83-6534-B291A5072D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512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18E1F-CEEC-3ACB-CAB7-710A1331B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D96D474-A7B0-B362-4AFB-954B487757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01050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600FE-4BF3-5BC0-E5E3-B0F7A4B06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5DBB57C2-A59A-6AD4-D49B-EBC82FC6F2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27384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A3D68-2C2D-EB2E-CDE6-F1374CB68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12F8312-52AF-A5B2-AD7C-EE1AB80408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98719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83E322-B6BD-E3C2-D92F-223E150DC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B935645-7C95-325F-1935-7C345C1BEC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243897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A61E5-2AF9-D044-9E99-B7918EA09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2DE565F-20A2-BB15-90AD-F17CE555F4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22198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F4AC06-54D8-AE63-0910-A03692CC5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EFC8F253-804C-FB42-53AE-F68D81C4A2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B7205DC-1368-0B59-EE53-3708B8371B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577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1</cp:revision>
  <dcterms:created xsi:type="dcterms:W3CDTF">2025-05-29T18:48:29Z</dcterms:created>
  <dcterms:modified xsi:type="dcterms:W3CDTF">2025-05-29T19:24:33Z</dcterms:modified>
</cp:coreProperties>
</file>