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25"/>
  </p:normalViewPr>
  <p:slideViewPr>
    <p:cSldViewPr snapToGrid="0">
      <p:cViewPr varScale="1">
        <p:scale>
          <a:sx n="116" d="100"/>
          <a:sy n="116" d="100"/>
        </p:scale>
        <p:origin x="416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27EECC-A801-B6A2-5B8D-F4614BED7ED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F48EAF0-910C-75E8-AE12-C58250267A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88CC25-EF2A-163D-BA12-5CA37F6BD4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6AA5C-98B0-B648-A4E6-40B9E8C70BBB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463B65-CA95-0818-F873-EE625D196C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1583B9-94E6-4C71-3C63-71630ECF97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51EFB-DBAD-D345-906A-8E8197A206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4815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F5B1DB-44A0-5B3A-1070-BD917019E0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9AA3AA0-2FD6-F3CF-95D5-84EF3A46C9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82BE31-7D4C-1417-A5A0-0A02EEF1A5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6AA5C-98B0-B648-A4E6-40B9E8C70BBB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169E15-25DC-0EA1-727F-6EE8B7E8B2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58517C-A558-80C5-F6E8-863DFD5DB5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51EFB-DBAD-D345-906A-8E8197A206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45044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D1287D8-32B2-C1D9-770F-A9BF52BCF32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F20D443-83FA-9E6B-E11C-99CEBAEF75D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1A42F8-E4F8-515B-E849-F791C3E541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6AA5C-98B0-B648-A4E6-40B9E8C70BBB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60FE7B-4333-0E50-7B41-9E8A2E9137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94D04C-0BE0-6E2E-2380-04D4D39418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51EFB-DBAD-D345-906A-8E8197A206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4009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0FAF9D-CD69-AEAC-3B4C-4E8B304FCD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B94EB2-6015-27FC-B5ED-5725B57FBF0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287043A-8435-DB53-ADB8-865E0952EC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6AA5C-98B0-B648-A4E6-40B9E8C70BBB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A44C91-7211-B2C9-ACDA-4B4F64DEF8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5B255B-EC4B-9BF4-EDC9-203FA4155E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51EFB-DBAD-D345-906A-8E8197A206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15745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001565-2933-35BD-0937-EF3025BD43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6270901-2332-5BBD-259B-1ED05C5D59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FFC01E-DE82-96FB-E718-A19577FB9A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6AA5C-98B0-B648-A4E6-40B9E8C70BBB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74DEE1-E45A-9A11-7DEC-6BFC496F00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36A59B-9F22-96EA-5C43-8E743E1C25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51EFB-DBAD-D345-906A-8E8197A206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23472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B74462-1A75-5C78-FB05-8928D6831B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02FB83-A4B9-2D96-DF43-76935131ACA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4CA8ABD-B6BA-7FE1-930F-E902BC4D5B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1919F60-1A1A-2A95-4112-2284B69FAF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6AA5C-98B0-B648-A4E6-40B9E8C70BBB}" type="datetimeFigureOut">
              <a:rPr lang="en-US" smtClean="0"/>
              <a:t>5/29/25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F6E2990-A588-D12B-FE2D-08CBB429FC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E96884F-5B44-55CC-9128-5EA4441FE9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51EFB-DBAD-D345-906A-8E8197A206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19405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594F2F-248A-92C1-EC6D-FA54E26DA7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991AF1-CC0A-0D01-878E-DFEC8BD9F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3D3E721-88F3-E63D-E8A9-9ED324B5CE5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25D5736-7A91-46C2-03D8-CDD443D3A5A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D06254F-BFE5-6E15-1901-1ADE1905A02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6959315-D67C-30B7-56E2-B8D6E99578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6AA5C-98B0-B648-A4E6-40B9E8C70BBB}" type="datetimeFigureOut">
              <a:rPr lang="en-US" smtClean="0"/>
              <a:t>5/29/25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E9DF563-317B-B231-5D2D-96DD3747A3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5A0ABA9-5543-57CE-6383-5CC125AE79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51EFB-DBAD-D345-906A-8E8197A206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08023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5C4BE0-93C6-B5B8-EB58-B6C916FB7F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0770BDE-B6AB-B7B5-B609-77A5328142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6AA5C-98B0-B648-A4E6-40B9E8C70BBB}" type="datetimeFigureOut">
              <a:rPr lang="en-US" smtClean="0"/>
              <a:t>5/29/25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BDD602E-D97A-407D-948A-674AA203A5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302B525-6E00-475D-EFC4-FD7D0CEED6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51EFB-DBAD-D345-906A-8E8197A206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16262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4AF1BD0-E485-8C84-EB62-EBCA9A9D21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6AA5C-98B0-B648-A4E6-40B9E8C70BBB}" type="datetimeFigureOut">
              <a:rPr lang="en-US" smtClean="0"/>
              <a:t>5/29/25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419C4C8-546D-74A4-FB8A-2F0502E054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50504B-36BD-AAB3-6C51-826CC10EA4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51EFB-DBAD-D345-906A-8E8197A206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3918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992C04-7E6B-E7F2-2F9F-131C0EEF91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45F41D-6275-A096-6E40-FA441D092C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6E24861-8CAE-E936-DAF0-EA74DD267D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C53ADF2-546A-4517-D4B6-7E78FDB612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6AA5C-98B0-B648-A4E6-40B9E8C70BBB}" type="datetimeFigureOut">
              <a:rPr lang="en-US" smtClean="0"/>
              <a:t>5/29/25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98881F7-BB57-3BE1-CB98-1B0F4AB16D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7C0E23C-4B70-B6C5-2A44-B83722636B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51EFB-DBAD-D345-906A-8E8197A206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2886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C065D1-16EE-C209-FB4A-0D7CB31A3F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1511159-EB18-347A-8AF8-DECB97D8DCD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752E425-D2D9-132A-A05D-F016BA3EE6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186C12D-6785-E67C-4FF1-F16B919309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6AA5C-98B0-B648-A4E6-40B9E8C70BBB}" type="datetimeFigureOut">
              <a:rPr lang="en-US" smtClean="0"/>
              <a:t>5/29/25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B7759A2-B599-D503-20F2-1B188F4E39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522DB56-3CE2-BDC2-9844-4F9D4B4017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551EFB-DBAD-D345-906A-8E8197A206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28835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54BEFC2-4B7A-C9FA-CF6C-6C5E14A99D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AC10C29-706C-E7CA-BA2D-9AB7DFC530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66FF12-0EFE-02C0-57AF-76C415315A5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86AA5C-98B0-B648-A4E6-40B9E8C70BBB}" type="datetimeFigureOut">
              <a:rPr lang="en-US" smtClean="0"/>
              <a:t>5/29/25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D8F461-6E13-8B83-D064-C96104C71C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B10091-D4ED-2518-F319-03E0BBA42C1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551EFB-DBAD-D345-906A-8E8197A2061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90408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35996E-6B2E-01D1-500F-CC4542BC053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BE58FD5-2B71-6009-3328-BE20E0772A9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E7A0D04-58D4-EBE8-FB20-F66F483004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66976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68DD07-696F-2282-4D18-59D638E1BB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6BE4D807-5470-7970-F1D7-B646E91A685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085106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AE9422-C454-CFAC-589C-877CF6CB4A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ED6C723B-916D-F8BC-99EF-8ACC5A3BA1E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1"/>
            <a:ext cx="12224870" cy="6004194"/>
          </a:xfrm>
        </p:spPr>
      </p:pic>
    </p:spTree>
    <p:extLst>
      <p:ext uri="{BB962C8B-B14F-4D97-AF65-F5344CB8AC3E}">
        <p14:creationId xmlns:p14="http://schemas.microsoft.com/office/powerpoint/2010/main" val="34049766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BA4255-7DC3-8E77-9E66-240A688799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E7EEE519-D44A-F329-F3B8-20A8D35BC71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5399225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AC02CC-EF62-5707-8A2B-25CA9ECE69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31330F79-ACC1-3360-5C44-A32064701EC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6545407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403EE6-B78A-B1E6-0B58-AD42FB1DC9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CBCEB79C-678F-FB4B-F28A-73438FF4422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31243210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14B64D-8B91-95E5-FFDF-559591C04C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98AAC718-405F-FA67-AF4F-297204F9BFC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-1"/>
            <a:ext cx="12192001" cy="6858001"/>
          </a:xfrm>
        </p:spPr>
      </p:pic>
    </p:spTree>
    <p:extLst>
      <p:ext uri="{BB962C8B-B14F-4D97-AF65-F5344CB8AC3E}">
        <p14:creationId xmlns:p14="http://schemas.microsoft.com/office/powerpoint/2010/main" val="35207702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C4FDF3-BBE4-9B70-CBD2-C5E70B69F0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DDA61E00-ED42-B387-78B7-F9941ADAF3D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0804151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Macintosh PowerPoint</Application>
  <PresentationFormat>Widescreen</PresentationFormat>
  <Paragraphs>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Katrina Vyborny</dc:creator>
  <cp:lastModifiedBy>Katrina Vyborny</cp:lastModifiedBy>
  <cp:revision>2</cp:revision>
  <dcterms:created xsi:type="dcterms:W3CDTF">2025-05-29T18:30:34Z</dcterms:created>
  <dcterms:modified xsi:type="dcterms:W3CDTF">2025-05-29T18:35:18Z</dcterms:modified>
</cp:coreProperties>
</file>