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A9FD1-EAF1-9A88-4682-69B59B255C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8B9110-8032-BBBF-5CF9-EAD4E71B80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4826AD-C015-8F7D-6057-A17F4BE35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1E9A8-D991-E31F-669E-0EDDEF5DF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A8495-D288-44B8-982B-896314BCA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378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C3C0E-461E-C1CA-C4F3-63DA88AC2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122BF8-4192-DEF8-5DDF-2BAAA6602F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28271-26DD-51E3-A890-6C3B6B001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7462CF-298A-C908-5E0F-BECA1F83E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FA172-6043-6BF2-36A9-AB893B58F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580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F3BE60-941F-01FC-A834-8725857159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317AF3-4E8C-C019-CB70-F9C58E195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B81C2-81CF-1A49-1D67-7D64B8FF8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1EA69-FB24-3CC4-344A-9498B286A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8C5A10-282A-68CE-1389-B2A83EC72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18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82765-4112-CC15-B2B7-EB11CB2C6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CB6E-ABA3-FDA4-317C-8DB1EBE6D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6BF842-D877-F392-63CD-94AB0C52D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D0EBB-5AB2-4DEF-0EF1-CE8AFE82E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6720BE-4BEE-C31B-F898-4234FB36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878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C0AA5-C43B-D5D2-9789-A788F89BA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403BAF-54D8-CA73-673A-152D141B4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B71C4-AD88-3A21-0A8B-137A109FD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2AEA9-C641-7421-037A-93A521BCE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0DA8A-8A7B-D1A2-3ECC-A1B9E050C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BBC84-C8D0-83D0-F4DD-5C455F97F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2AEC7-9F18-86C1-DA0A-BF4BF87858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C1B1BB-B5F3-74A0-4CC2-F3CA25577C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F16603-EF31-6D4C-96F9-804E39F2F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7F39BF-6D43-F3B7-09C7-6B833C7A5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2C7700-7E0F-11F5-E051-1138BF46D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411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C4D9D-B368-8419-04EA-1A006AD88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DCC308-9C0C-9DA8-79AE-D738D67B4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D558F4-9EE1-BAB0-4A5D-AA3373DD8D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4A6977-CA6D-186A-64C0-373132CBEA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310602-A4F9-B099-CB81-075095CEEA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1D53D1-08EC-0FD8-910E-62C05E292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2F64C8-DB00-2FBA-1628-D9E603557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98837F-0716-53F7-3E83-6D625387A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831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87DAB-4DF0-E7E3-81B0-A400B981F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3187B8-DADF-2A79-8045-2A70A73F8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84E0C6-EFC7-95B6-22B2-C4E0ADE74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CE5677-785E-7E52-DCE5-ADB385D63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122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76CD24-FE54-7C71-9F4B-F48BC2E29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57D30B-2949-C06D-8AA3-FF72FBE30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F1D80C-3FD3-1279-0BB0-7146CA527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764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5B9D-3881-6266-F268-DF710A172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72B23-341D-5E41-F7C9-E61BE841D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C0CF2-D351-77E6-4254-D9137DB345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84660C-C2F0-A4EB-6790-2C702AEA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DF2CBE-3CDF-2FF1-2628-303455057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9079F2-1DEB-72AF-78D6-9808FCA99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04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17184-D741-08A7-D60F-BA71E9E37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65ECE6-437F-3B6D-AEEB-5E2FC6BC3E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A5F90D-55AC-CABC-C30C-DF61B7A62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10779-50C9-847C-4E1B-95202D01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1D8133-0F30-4B4D-2FBD-1A1911838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8839AB-0CF4-8965-FB00-C6B33F110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97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1CBEC2-2CC8-C861-B043-784477CD1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44A6C0-59DB-F4DD-E2D0-121177FD7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006E4-CFCC-8683-B46A-9D06D095E0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D0889-0565-F142-A5BB-085B7648440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1038A4-62C2-25C3-9BDE-9D8059369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D9B03-24AB-AD63-C68C-2783CA97B2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CCC95-B37C-C94A-97CB-7594D1C1D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14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8769A-6402-3BEC-D280-ADC5BB34FA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8641BA-7471-FFC4-8C1A-AC304099A2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026D36-5C4E-D80D-08C1-3DB0242D9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310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E636B-1206-17C3-FD62-EA5D41698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9D71573-C3A2-DB4C-3482-48B1A99B3D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68792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B56BE-A2C8-43C7-552B-1214A6000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6FF3B82-45DF-C568-2A8E-6B465F7662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62531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29C10-5D19-F666-7201-A9046833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6EAC836-A1BF-9602-D808-C5B50431AE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37323" cy="6858000"/>
          </a:xfrm>
        </p:spPr>
      </p:pic>
    </p:spTree>
    <p:extLst>
      <p:ext uri="{BB962C8B-B14F-4D97-AF65-F5344CB8AC3E}">
        <p14:creationId xmlns:p14="http://schemas.microsoft.com/office/powerpoint/2010/main" val="2142734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7D25D-377F-FAD6-734A-87C21A1D6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6FBB3E5-D1F7-1FFC-FD2A-FCE5FE2EAD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3522" cy="6858000"/>
          </a:xfrm>
        </p:spPr>
      </p:pic>
    </p:spTree>
    <p:extLst>
      <p:ext uri="{BB962C8B-B14F-4D97-AF65-F5344CB8AC3E}">
        <p14:creationId xmlns:p14="http://schemas.microsoft.com/office/powerpoint/2010/main" val="2858756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AF1A4-5421-D378-FBBA-085C237A2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45146F8-5581-9F63-60DB-DC0C7853EE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93951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AD790-E851-2E5B-8C88-0DA74029D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ECADA93-0F67-AC8E-183F-62B7F032A7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58765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40272-C6A0-5908-30A0-8DC564688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35EECB6-3026-E112-3242-5C25DBA4DD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10288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2025-05-29T16:56:06Z</dcterms:created>
  <dcterms:modified xsi:type="dcterms:W3CDTF">2025-05-29T17:00:07Z</dcterms:modified>
</cp:coreProperties>
</file>