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70AD7-A625-6FDF-C208-1250F9738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09FBC4-EC3B-16A2-A399-2805F52079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30996D-DBDF-9452-5B87-197E4A54A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069F4-A06C-3446-9C74-4427284C0236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122375-8626-863C-439D-8E3179A41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AFD7A9-5BB4-682E-C7FB-B60390E96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D470-4625-494F-8395-B7B9DAA20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899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282E3-176C-C07F-2BBB-16C6D886E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66730D-7285-D8DA-65A7-B41ECC53BC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7A5C84-C35B-AA6E-14D5-B6B2EC607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069F4-A06C-3446-9C74-4427284C0236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6AF50-23E0-F8E8-C819-53E581060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6544F-A4B1-0848-D330-D278ED515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D470-4625-494F-8395-B7B9DAA20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333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DF7D42-53C7-70D7-E680-8F60750451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70A4CD-20F9-1527-6E97-0566DD2E98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4AC0CD-9F27-FA2F-2AA8-4984C060D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069F4-A06C-3446-9C74-4427284C0236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A15057-1AE1-45D2-BF29-2D4E1E277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0E2BA-C841-7693-BC82-26348F733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D470-4625-494F-8395-B7B9DAA20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869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B17B3-78A3-1B1E-6C3B-3A5BBC220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4E900D-6539-458B-2918-B699B6974F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BEE1D9-1949-35E1-5722-63C6AC098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069F4-A06C-3446-9C74-4427284C0236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A066CC-3C7C-4B64-B039-440DF4F37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EEF6B-D60A-6ACC-6EDD-FA7E64662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D470-4625-494F-8395-B7B9DAA20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545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00BD2-9DC0-35A9-5DD2-9C7E05D33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BE2803-CD0A-FE06-9F89-CB217892E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CD251D-1353-B4C0-5337-D1DFF0E62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069F4-A06C-3446-9C74-4427284C0236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0F136B-736A-9498-78E7-F40BB9651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274CE0-4E1D-7932-4533-CE9F8A278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D470-4625-494F-8395-B7B9DAA20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30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11913-91BC-9E73-E3FC-5E424B0C9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035B82-5B38-32AF-EE21-9A5ABACC28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8D9B8E-C33F-053A-9FD9-BB472B9CA8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80177-675D-5C35-3AF7-6A32C2161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069F4-A06C-3446-9C74-4427284C0236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EDB5F6-6DBF-DD11-BB8B-AF50BB4EE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9FE173-D8EC-3A1A-B7F3-A02C913CD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D470-4625-494F-8395-B7B9DAA20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349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41693-CF4B-3EC1-42B0-8A7113F82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AC6F4D-9E8D-77E1-4B42-C55F55587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6A9DD9-DCC0-8037-BA0B-463F4F8C20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B38833-4B7A-3587-9084-2504D2C32D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F105C-B54F-FE09-D272-1F48E534F7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10D6EE-1EF9-CFCB-FB69-E59496F3F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069F4-A06C-3446-9C74-4427284C0236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7136DE-E128-CE7E-C650-0CCEDDC0E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60DC7E-13AE-C168-70F7-E1A9134AB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D470-4625-494F-8395-B7B9DAA20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18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E0D08-81EA-6567-5F4B-AEAC0A943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4EDF21-2908-7729-95D4-1618842E6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069F4-A06C-3446-9C74-4427284C0236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C93DE4-A8B3-CE6B-0B19-742427C49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19BA72-9728-C623-5D49-447C75D22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D470-4625-494F-8395-B7B9DAA20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376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989791-AD81-53A6-05C1-C2D065238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069F4-A06C-3446-9C74-4427284C0236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0AA766-640E-FBC5-7B96-DDB294C97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C7F0DE-7F11-A609-DD30-24437E717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D470-4625-494F-8395-B7B9DAA20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219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FCDA3-3FAD-A4AA-DC93-2D6708846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812194-50E7-CE9B-E177-72125E9BD1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74A3E9-93EF-2AE6-CC39-BFC4359E29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F72F66-9C6F-FC65-133B-28DB611CD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069F4-A06C-3446-9C74-4427284C0236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53D34C-5B84-0F2F-BC9F-44FBF8836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9A6F74-8D91-7F90-67AF-876A7988E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D470-4625-494F-8395-B7B9DAA20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69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DEDE-E0D5-EEE0-2C82-E71BA5E59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0C2783-7481-BD7D-2E38-6C447F38B6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0F7285-E9E7-8121-223B-10D0E0A7A3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EA8B58-A9BA-7ADD-6C63-2091BB7DF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069F4-A06C-3446-9C74-4427284C0236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EFB5DC-24A2-99C5-6861-B75198BEA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1DB45B-E6A3-2ED1-1A38-EB1452BC1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D470-4625-494F-8395-B7B9DAA20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901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B2FE9B-AB01-7A27-6DEB-8044D75E6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CC17C7-CA6F-8B15-DFB8-79D498134E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B9F0F-BDDC-9286-A348-B0CE0A8924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069F4-A06C-3446-9C74-4427284C0236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214A94-D39A-D737-3C7D-98F5662FD5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52575D-1C58-23D9-5C05-96EFC2860A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9D470-4625-494F-8395-B7B9DAA20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71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37B42-B33F-2FE9-7212-53859869B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D5E54F9-01D7-BEF3-2C9D-1335321863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3549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05C3BD-B3E9-131F-30A9-0B918B4A88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02F48F-3040-E6A9-B0C4-C8C2730DD9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D5C794-301F-BCF2-A767-51C0BC198E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628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9A2F0-4102-6170-191C-67D440242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86E82E2-1664-93AB-D6C7-DB51036C6C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5774" cy="6180463"/>
          </a:xfrm>
        </p:spPr>
      </p:pic>
    </p:spTree>
    <p:extLst>
      <p:ext uri="{BB962C8B-B14F-4D97-AF65-F5344CB8AC3E}">
        <p14:creationId xmlns:p14="http://schemas.microsoft.com/office/powerpoint/2010/main" val="1611995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330B1-90D0-1F2B-3488-FBB458676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9EF249B-E15A-C317-CAD0-D82C6D0F40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38238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19525-A705-2D1A-372D-2FDEA362D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78A6F83-5981-CF96-7AE7-3516119F4F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79361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E2721-CA4F-66DE-70AA-7863754D1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BCF7146-87E3-A9DF-0E4A-8463F909A8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0296"/>
            <a:ext cx="12245860" cy="6888296"/>
          </a:xfrm>
        </p:spPr>
      </p:pic>
    </p:spTree>
    <p:extLst>
      <p:ext uri="{BB962C8B-B14F-4D97-AF65-F5344CB8AC3E}">
        <p14:creationId xmlns:p14="http://schemas.microsoft.com/office/powerpoint/2010/main" val="4173286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A689C-72C9-0D96-1D5E-3309C7105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614D9B-7C36-0CEC-BE1E-AE446CF0E7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26478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2025-05-29T16:48:18Z</dcterms:created>
  <dcterms:modified xsi:type="dcterms:W3CDTF">2025-05-29T16:52:12Z</dcterms:modified>
</cp:coreProperties>
</file>