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04"/>
  </p:normalViewPr>
  <p:slideViewPr>
    <p:cSldViewPr snapToGrid="0">
      <p:cViewPr varScale="1">
        <p:scale>
          <a:sx n="114" d="100"/>
          <a:sy n="114" d="100"/>
        </p:scale>
        <p:origin x="47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1DE1A-9048-41C9-33EB-4C40BE92D7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D2341A-DD65-8358-2293-EB336AFDA0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6CFA2C-E4D5-411C-F548-5C15D0F097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E9E26-7663-274D-9AF7-E5A1C77A7B95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F11F41-42AB-D5D4-60EA-B4271BC113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0A0A09-6FED-9288-0F55-D62CE3BDE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DBA70-AABB-474A-8C06-1D2F63085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7924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4670FB-E7E4-C225-DB39-7F630C46A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A8157E-29EA-9A24-B3DA-3BF546D077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65DAB4-CBF1-A7FB-9CBB-11A0CC8AB6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E9E26-7663-274D-9AF7-E5A1C77A7B95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B423B2-4C0B-F0C8-8D38-7649FB90A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9AD175-DA93-0D93-4FBC-00E9C7588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DBA70-AABB-474A-8C06-1D2F63085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969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A59B9F-30A2-428F-6DB2-C573D28F02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6D5581-4EED-A19D-F1C4-2450E9C1C2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7B76B4-ECE3-D3CE-8E9C-8B8F2CB2E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E9E26-7663-274D-9AF7-E5A1C77A7B95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B3E288-83E0-B9E8-72BB-84775C4AC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C29D34-B5C9-2FB9-5A20-D70C6D16C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DBA70-AABB-474A-8C06-1D2F63085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681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1D6B6B-E06F-04B6-EE3F-93F81ED90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ED54CA-1FC7-3F9A-E811-3578C84863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6950A8-8AAD-AD4A-2005-93E2C0A521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E9E26-7663-274D-9AF7-E5A1C77A7B95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0D1A9E-08D1-C3DE-00A4-4218D57E9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608CF7-0CBF-1CE0-A0AB-D7E95C320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DBA70-AABB-474A-8C06-1D2F63085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508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79884-A570-01D1-24A3-D672DF77D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D84A78-EB97-E260-E85E-566ECC26D8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BEB249-09D6-5D80-B7DC-D691B4265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E9E26-7663-274D-9AF7-E5A1C77A7B95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34EBC8-EB6A-FABD-0E83-596E14B01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E5487C-A6CD-6F9D-E8A2-228475AE9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DBA70-AABB-474A-8C06-1D2F63085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4720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48AB3E-9299-5D81-6EF2-165A7D919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C2575F-8313-9E0B-1974-3383A114AD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AB2C50-DD5C-54E9-4107-BBE485E648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DC0230-A343-6FD4-D329-7F78997FD1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E9E26-7663-274D-9AF7-E5A1C77A7B95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FA436D-6507-91BC-BA11-F854F91E0F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3CFBAA-8C2E-FBAB-49D3-956E9DE4F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DBA70-AABB-474A-8C06-1D2F63085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931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5B6C31-E7F4-FCD1-DE4B-F869F6C97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7C1384-F409-3B8B-0A8C-7B7954A07E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4F75BE-8A43-E528-16B5-29B38D8905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FDDA304-DCE1-D22E-7A45-42B888FD33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40B6A0E-BD76-1187-2D44-13B82BC84F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00AB522-0F06-C148-81B4-1B3C57DF4F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E9E26-7663-274D-9AF7-E5A1C77A7B95}" type="datetimeFigureOut">
              <a:rPr lang="en-US" smtClean="0"/>
              <a:t>5/29/25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64C3B71-CF9C-CFA9-BB13-9794B1944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327AEC9-C639-8B3F-1AD5-002A690305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DBA70-AABB-474A-8C06-1D2F63085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253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8CD51-7A22-D6D3-F111-AEA7610F3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A88462F-AD78-EF09-0020-C3ACCAEE4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E9E26-7663-274D-9AF7-E5A1C77A7B95}" type="datetimeFigureOut">
              <a:rPr lang="en-US" smtClean="0"/>
              <a:t>5/29/25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D37558-D87B-F0F3-6166-D7AE1EBDB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2527BE-8B30-28F4-7D5B-B5C47E564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DBA70-AABB-474A-8C06-1D2F63085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601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061687E-46AC-D2EF-0855-22E441932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E9E26-7663-274D-9AF7-E5A1C77A7B95}" type="datetimeFigureOut">
              <a:rPr lang="en-US" smtClean="0"/>
              <a:t>5/29/25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BB6D4EB-BBAD-C423-0CE4-6C28C4BBD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F67F92-09C5-26ED-8FAA-43E4E24E2E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DBA70-AABB-474A-8C06-1D2F63085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92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E6CD47-EDDE-41D9-A489-1CF3C34B2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AD92D8-6281-438C-BBDD-C26688D1C6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DDD3EC-506E-21E0-09EA-6225837F5F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CE199D-76BA-45D3-D9C4-AAF9FEDD3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E9E26-7663-274D-9AF7-E5A1C77A7B95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6A0AB6-170E-16AF-5403-D941CD392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1F1907-01F2-DFC9-769F-E3F34D768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DBA70-AABB-474A-8C06-1D2F63085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307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7C4DE-769E-CE67-1AB1-8C428460D7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A0F32C7-C054-01DD-706E-0EAD517B1F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C30590-A3E2-778C-82F6-9E9E2ECF4D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6D4BE6-C1D5-4E71-6C56-72B4EB13F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E9E26-7663-274D-9AF7-E5A1C77A7B95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277F5A-22E1-E757-1F0C-0DFC860EE7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002EC2-8463-A221-4B54-783666CE1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DBA70-AABB-474A-8C06-1D2F63085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719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5424A31-6730-FB64-7909-6AEF60C83A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7283E2-BAF7-42C1-FF46-E0C6601C02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6BE80F-9F9D-0E37-9370-9A71341C10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9E9E26-7663-274D-9AF7-E5A1C77A7B95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1DE998-364C-5C2C-8A3A-956EF08898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8CC29C-7CBD-2F20-2954-03C72E4AC3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FDBA70-AABB-474A-8C06-1D2F63085F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191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D98B58-AA79-1CC3-6346-2CFBF491D37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C8CBDC-142D-590F-5037-0AACE276030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09DBE67-A580-48F7-1C29-6BCFC3580B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2262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F02320-7F5B-A19F-B071-5E1673B467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E91BAEE-1424-4BEE-1F8A-BE69ECFC58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4168913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F0108EC-6561-F485-704E-7F1BC7F800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3016" cy="6177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4186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D31DD6-F960-3D68-B41D-369EC2CC23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7CF5FDF-55E2-9490-AD89-316C16970AB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9945104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57178F-7EAF-6302-ECDB-E0F534E617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3A862A6-E220-E949-1EED-410D2C712D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39711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9977A7-4299-3FCD-1A1F-4A16F4DF7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73606AF-91A1-2B74-4A40-E4201FE457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9996871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9977A7-4299-3FCD-1A1F-4A16F4DF7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8140A465-0973-2DEA-0C47-C9611DC755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7630393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6CBEA-B33B-86FE-E0A7-5482AAAAF9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9BC083D-6DC9-5FC0-983B-79C313754B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5681973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Macintosh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Katrina Vyborny</dc:creator>
  <cp:lastModifiedBy>Katrina Vyborny</cp:lastModifiedBy>
  <cp:revision>1</cp:revision>
  <dcterms:created xsi:type="dcterms:W3CDTF">2025-05-29T16:38:37Z</dcterms:created>
  <dcterms:modified xsi:type="dcterms:W3CDTF">2025-05-29T16:44:23Z</dcterms:modified>
</cp:coreProperties>
</file>